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notesMasterIdLst>
    <p:notesMasterId r:id="rId9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1e312fbe-515c-67d9-7a1a-192bf7e91a44}">
          <p14:sldIdLst>
            <p14:sldId id="256"/>
            <p14:sldId id="257"/>
          </p14:sldIdLst>
        </p14:section>
        <p14:section name="Rounds" id="{fe3308e5-740a-588f-4904-0ee5f31bc53d}">
          <p14:sldIdLst>
            <p14:sldId id="258"/>
          </p14:sldIdLst>
        </p14:section>
        <p14:section name="Round 1" id="{11be0803-c4a1-1280-3ed7-c169540c0c3a}">
          <p14:sldIdLst>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 name="Round 2" id="{d4e360ab-f0ba-8cee-bf10-934c1379a9c1}">
          <p14:sldIdLst>
            <p14:sldId id="276"/>
            <p14:sldId id="277"/>
            <p14:sldId id="278"/>
            <p14:sldId id="279"/>
            <p14:sldId id="280"/>
            <p14:sldId id="281"/>
            <p14:sldId id="282"/>
            <p14:sldId id="283"/>
            <p14:sldId id="284"/>
            <p14:sldId id="285"/>
            <p14:sldId id="286"/>
            <p14:sldId id="287"/>
            <p14:sldId id="288"/>
            <p14:sldId id="289"/>
            <p14:sldId id="290"/>
            <p14:sldId id="291"/>
            <p14:sldId id="292"/>
          </p14:sldIdLst>
        </p14:section>
        <p14:section name="Round 3" id="{3e5fbbb1-34a0-30f1-3126-f95f0fd25d4e}">
          <p14:sldIdLst>
            <p14:sldId id="293"/>
            <p14:sldId id="294"/>
            <p14:sldId id="295"/>
            <p14:sldId id="296"/>
            <p14:sldId id="297"/>
            <p14:sldId id="298"/>
            <p14:sldId id="299"/>
            <p14:sldId id="300"/>
            <p14:sldId id="301"/>
            <p14:sldId id="302"/>
            <p14:sldId id="303"/>
            <p14:sldId id="304"/>
            <p14:sldId id="305"/>
            <p14:sldId id="306"/>
            <p14:sldId id="307"/>
            <p14:sldId id="308"/>
            <p14:sldId id="309"/>
          </p14:sldIdLst>
        </p14:section>
        <p14:section name="Round 4" id="{37c5a988-9c30-2723-2ffa-5e1af8229816}">
          <p14:sldIdLst>
            <p14:sldId id="310"/>
            <p14:sldId id="311"/>
            <p14:sldId id="312"/>
            <p14:sldId id="313"/>
            <p14:sldId id="314"/>
            <p14:sldId id="315"/>
            <p14:sldId id="316"/>
            <p14:sldId id="317"/>
            <p14:sldId id="318"/>
            <p14:sldId id="319"/>
            <p14:sldId id="320"/>
            <p14:sldId id="321"/>
            <p14:sldId id="322"/>
            <p14:sldId id="323"/>
            <p14:sldId id="324"/>
            <p14:sldId id="325"/>
            <p14:sldId id="326"/>
          </p14:sldIdLst>
        </p14:section>
        <p14:section name="Round 5" id="{52ab64bc-c101-dbd0-ba58-364724e6203a}">
          <p14:sldIdLst>
            <p14:sldId id="327"/>
            <p14:sldId id="328"/>
            <p14:sldId id="329"/>
            <p14:sldId id="330"/>
            <p14:sldId id="331"/>
            <p14:sldId id="332"/>
            <p14:sldId id="333"/>
            <p14:sldId id="334"/>
            <p14:sldId id="335"/>
            <p14:sldId id="336"/>
            <p14:sldId id="337"/>
            <p14:sldId id="338"/>
            <p14:sldId id="339"/>
            <p14:sldId id="340"/>
            <p14:sldId id="341"/>
            <p14:sldId id="342"/>
            <p14:sldId id="343"/>
          </p14:sldIdLst>
        </p14:section>
        <p14:section name="End" id="{3957f699-0494-8816-0d7a-73c1a510741a}">
          <p14:sldIdLst>
            <p14:sldId id="344"/>
            <p14:sldId id="34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names in brackets. Before the party, send the bride the questions you plan to use and type her answers onto the answer slides. Everything on every slide is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 round to start it, or just keep clicking to play straight through. Delete any round you are skipping, with all of its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Give everyone a moment to write a guess, then click to show her answer. To skip this question, delete this slide and the answer slide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point for every guess that matches. The bride rules on close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Rename the teams and update the totals as you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 this slide if you like. We would understand.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 Target="slide4.xml"/><Relationship Id="rId2" Type="http://schemas.openxmlformats.org/officeDocument/2006/relationships/slide" Target="slide21.xml"/><Relationship Id="rId3" Type="http://schemas.openxmlformats.org/officeDocument/2006/relationships/slide" Target="slide38.xml"/><Relationship Id="rId4" Type="http://schemas.openxmlformats.org/officeDocument/2006/relationships/slide" Target="slide55.xml"/><Relationship Id="rId5" Type="http://schemas.openxmlformats.org/officeDocument/2006/relationships/slide" Target="slide72.xml"/><Relationship Id="rId6" Type="http://schemas.openxmlformats.org/officeDocument/2006/relationships/slide" Target="slide89.xml"/><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90.xml"/><Relationship Id="rId3" Type="http://schemas.openxmlformats.org/officeDocument/2006/relationships/slideLayout" Target="../slideLayouts/slideLayout1.xml"/><Relationship Id="rId4"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hyperlink" Target="https://playgroupproject.com/?src=wktb-template#join" TargetMode="External"/><Relationship Id="rId2" Type="http://schemas.openxmlformats.org/officeDocument/2006/relationships/slideLayout" Target="../slideLayouts/slideLayout1.xml"/><Relationship Id="rId3" Type="http://schemas.openxmlformats.org/officeDocument/2006/relationships/notesSlide" Target="../notesSlides/notesSlide9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F8FA2"/>
        </a:solidFill>
      </p:bgPr>
    </p:bg>
    <p:spTree>
      <p:nvGrpSpPr>
        <p:cNvPr id="1" name=""/>
        <p:cNvGrpSpPr/>
        <p:nvPr/>
      </p:nvGrpSpPr>
      <p:grpSpPr>
        <a:xfrm>
          <a:off x="0" y="0"/>
          <a:ext cx="0" cy="0"/>
          <a:chOff x="0" y="0"/>
          <a:chExt cx="0" cy="0"/>
        </a:xfrm>
      </p:grpSpPr>
      <p:sp>
        <p:nvSpPr>
          <p:cNvPr id="2" name="color block 1"/>
          <p:cNvSpPr/>
          <p:nvPr/>
        </p:nvSpPr>
        <p:spPr>
          <a:xfrm>
            <a:off x="0" y="4343400"/>
            <a:ext cx="2286000" cy="800100"/>
          </a:xfrm>
          <a:prstGeom prst="rect">
            <a:avLst/>
          </a:prstGeom>
          <a:solidFill>
            <a:srgbClr val="17A2B4"/>
          </a:solidFill>
          <a:ln w="12700">
            <a:solidFill>
              <a:srgbClr val="17A2B4"/>
            </a:solidFill>
            <a:prstDash val="solid"/>
          </a:ln>
        </p:spPr>
      </p:sp>
      <p:sp>
        <p:nvSpPr>
          <p:cNvPr id="3" name="color block 2"/>
          <p:cNvSpPr/>
          <p:nvPr/>
        </p:nvSpPr>
        <p:spPr>
          <a:xfrm>
            <a:off x="2286000" y="4343400"/>
            <a:ext cx="2286000" cy="800100"/>
          </a:xfrm>
          <a:prstGeom prst="rect">
            <a:avLst/>
          </a:prstGeom>
          <a:solidFill>
            <a:srgbClr val="EFA073"/>
          </a:solidFill>
          <a:ln w="12700">
            <a:solidFill>
              <a:srgbClr val="EFA073"/>
            </a:solidFill>
            <a:prstDash val="solid"/>
          </a:ln>
        </p:spPr>
      </p:sp>
      <p:sp>
        <p:nvSpPr>
          <p:cNvPr id="4" name="color block 3"/>
          <p:cNvSpPr/>
          <p:nvPr/>
        </p:nvSpPr>
        <p:spPr>
          <a:xfrm>
            <a:off x="4572000" y="4343400"/>
            <a:ext cx="2286000" cy="800100"/>
          </a:xfrm>
          <a:prstGeom prst="rect">
            <a:avLst/>
          </a:prstGeom>
          <a:solidFill>
            <a:srgbClr val="F4B02A"/>
          </a:solidFill>
          <a:ln w="12700">
            <a:solidFill>
              <a:srgbClr val="F4B02A"/>
            </a:solidFill>
            <a:prstDash val="solid"/>
          </a:ln>
        </p:spPr>
      </p:sp>
      <p:sp>
        <p:nvSpPr>
          <p:cNvPr id="5" name="color block 4"/>
          <p:cNvSpPr/>
          <p:nvPr/>
        </p:nvSpPr>
        <p:spPr>
          <a:xfrm>
            <a:off x="6858000" y="4343400"/>
            <a:ext cx="2286000" cy="800100"/>
          </a:xfrm>
          <a:prstGeom prst="rect">
            <a:avLst/>
          </a:prstGeom>
          <a:solidFill>
            <a:srgbClr val="1E5B68"/>
          </a:solidFill>
          <a:ln w="12700">
            <a:solidFill>
              <a:srgbClr val="1E5B68"/>
            </a:solidFill>
            <a:prstDash val="solid"/>
          </a:ln>
        </p:spPr>
      </p:sp>
      <p:sp>
        <p:nvSpPr>
          <p:cNvPr id="6" name="Text 4"/>
          <p:cNvSpPr txBox="1"/>
          <p:nvPr/>
        </p:nvSpPr>
        <p:spPr>
          <a:xfrm>
            <a:off x="548640" y="548640"/>
            <a:ext cx="8046720" cy="457200"/>
          </a:xfrm>
          <a:prstGeom prst="rect">
            <a:avLst/>
          </a:prstGeom>
          <a:noFill/>
          <a:ln/>
        </p:spPr>
        <p:txBody>
          <a:bodyPr wrap="square" lIns="0" tIns="0" rIns="0" bIns="0" rtlCol="0" anchor="ctr"/>
          <a:lstStyle/>
          <a:p>
            <a:pPr indent="0" marL="0">
              <a:buNone/>
            </a:pPr>
            <a:r>
              <a:rPr lang="en-US" sz="1800" b="1" spc="600" kern="0" dirty="0">
                <a:solidFill>
                  <a:srgbClr val="7A2E45"/>
                </a:solidFill>
                <a:latin typeface="Arial" pitchFamily="34" charset="0"/>
                <a:ea typeface="Arial" pitchFamily="34" charset="-122"/>
                <a:cs typeface="Arial" pitchFamily="34" charset="-120"/>
              </a:rPr>
              <a:t>BACHELORETTE</a:t>
            </a:r>
            <a:endParaRPr lang="en-US" sz="1800" dirty="0"/>
          </a:p>
        </p:txBody>
      </p:sp>
      <p:sp>
        <p:nvSpPr>
          <p:cNvPr id="7" name="Text 5"/>
          <p:cNvSpPr txBox="1"/>
          <p:nvPr/>
        </p:nvSpPr>
        <p:spPr>
          <a:xfrm>
            <a:off x="548640" y="960120"/>
            <a:ext cx="8046720" cy="1463040"/>
          </a:xfrm>
          <a:prstGeom prst="rect">
            <a:avLst/>
          </a:prstGeom>
          <a:noFill/>
          <a:ln/>
        </p:spPr>
        <p:txBody>
          <a:bodyPr wrap="square" lIns="0" tIns="0" rIns="0" bIns="0" rtlCol="0" anchor="t">
            <a:normAutofit/>
          </a:bodyPr>
          <a:lstStyle/>
          <a:p>
            <a:pPr indent="0" marL="0">
              <a:buNone/>
            </a:pPr>
            <a:r>
              <a:rPr lang="en-US" sz="5000" dirty="0">
                <a:solidFill>
                  <a:srgbClr val="7A2E45"/>
                </a:solidFill>
                <a:latin typeface="Archivo Black" pitchFamily="34" charset="0"/>
                <a:ea typeface="Archivo Black" pitchFamily="34" charset="-122"/>
                <a:cs typeface="Archivo Black" pitchFamily="34" charset="-120"/>
              </a:rPr>
              <a:t>Who Knows the Bride Best?</a:t>
            </a:r>
            <a:endParaRPr lang="en-US" sz="5000" dirty="0"/>
          </a:p>
        </p:txBody>
      </p:sp>
      <p:sp>
        <p:nvSpPr>
          <p:cNvPr id="8" name="Text 6"/>
          <p:cNvSpPr txBox="1"/>
          <p:nvPr/>
        </p:nvSpPr>
        <p:spPr>
          <a:xfrm>
            <a:off x="548640" y="2514600"/>
            <a:ext cx="8046720" cy="457200"/>
          </a:xfrm>
          <a:prstGeom prst="rect">
            <a:avLst/>
          </a:prstGeom>
          <a:noFill/>
          <a:ln/>
        </p:spPr>
        <p:txBody>
          <a:bodyPr wrap="square" lIns="0" tIns="0" rIns="0" bIns="0" rtlCol="0" anchor="ctr"/>
          <a:lstStyle/>
          <a:p>
            <a:pPr indent="0" marL="0">
              <a:buNone/>
            </a:pPr>
            <a:r>
              <a:rPr lang="en-US" sz="2000" dirty="0">
                <a:solidFill>
                  <a:srgbClr val="7A2E45"/>
                </a:solidFill>
                <a:latin typeface="Arial" pitchFamily="34" charset="0"/>
                <a:ea typeface="Arial" pitchFamily="34" charset="-122"/>
                <a:cs typeface="Arial" pitchFamily="34" charset="-120"/>
              </a:rPr>
              <a:t>Starring [Bride’s name]. Hosted by [Host’s name].</a:t>
            </a:r>
            <a:endParaRPr lang="en-US" sz="2000" dirty="0"/>
          </a:p>
        </p:txBody>
      </p:sp>
      <p:sp>
        <p:nvSpPr>
          <p:cNvPr id="9" name="button Start the game"/>
          <p:cNvSpPr/>
          <p:nvPr/>
        </p:nvSpPr>
        <p:spPr>
          <a:xfrm>
            <a:off x="548640" y="3246120"/>
            <a:ext cx="2194560" cy="384048"/>
          </a:xfrm>
          <a:prstGeom prst="roundRect">
            <a:avLst>
              <a:gd name="adj" fmla="val 50000"/>
            </a:avLst>
          </a:prstGeom>
          <a:solidFill>
            <a:srgbClr val="7A2E45"/>
          </a:solidFill>
          <a:ln w="12700">
            <a:solidFill>
              <a:srgbClr val="7A2E45"/>
            </a:solidFill>
            <a:prstDash val="solid"/>
          </a:ln>
        </p:spPr>
      </p:sp>
      <p:sp>
        <p:nvSpPr>
          <p:cNvPr id="10" name="Text 8"/>
          <p:cNvSpPr txBox="1"/>
          <p:nvPr/>
        </p:nvSpPr>
        <p:spPr>
          <a:xfrm>
            <a:off x="548640" y="3246120"/>
            <a:ext cx="21945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Start the game">
                  <a:extLst>
                    <a:ext uri="{A12FA001-AC4F-418D-AE19-62706E023703}">
                      <ahyp:hlinkClr xmlns:ahyp="http://schemas.microsoft.com/office/drawing/2018/hyperlinkcolor" val="tx"/>
                    </a:ext>
                  </a:extLst>
                </a:hlinkClick>
              </a:rPr>
              <a:t>Start the game</a:t>
            </a:r>
            <a:endParaRPr lang="en-US" sz="1300" dirty="0"/>
          </a:p>
        </p:txBody>
      </p:sp>
      <p:sp>
        <p:nvSpPr>
          <p:cNvPr id="11" name="button How to play"/>
          <p:cNvSpPr/>
          <p:nvPr/>
        </p:nvSpPr>
        <p:spPr>
          <a:xfrm>
            <a:off x="2880360" y="3246120"/>
            <a:ext cx="1737360" cy="384048"/>
          </a:xfrm>
          <a:prstGeom prst="roundRect">
            <a:avLst>
              <a:gd name="adj" fmla="val 50000"/>
            </a:avLst>
          </a:prstGeom>
          <a:solidFill>
            <a:srgbClr val="FFFFFF"/>
          </a:solidFill>
          <a:ln w="12700">
            <a:solidFill>
              <a:srgbClr val="FFFFFF"/>
            </a:solidFill>
            <a:prstDash val="solid"/>
          </a:ln>
        </p:spPr>
      </p:sp>
      <p:sp>
        <p:nvSpPr>
          <p:cNvPr id="12" name="Text 10"/>
          <p:cNvSpPr txBox="1"/>
          <p:nvPr/>
        </p:nvSpPr>
        <p:spPr>
          <a:xfrm>
            <a:off x="2880360" y="3246120"/>
            <a:ext cx="1737360" cy="384048"/>
          </a:xfrm>
          <a:prstGeom prst="rect">
            <a:avLst/>
          </a:prstGeom>
          <a:noFill/>
          <a:ln/>
        </p:spPr>
        <p:txBody>
          <a:bodyPr wrap="square" lIns="0" tIns="0" rIns="0" bIns="0" rtlCol="0" anchor="ctr"/>
          <a:lstStyle/>
          <a:p>
            <a:pPr algn="ctr" indent="0" marL="0">
              <a:buNone/>
            </a:pPr>
            <a:r>
              <a:rPr lang="en-US" sz="1300" b="1" u="sng" dirty="0">
                <a:solidFill>
                  <a:srgbClr val="7A2E45"/>
                </a:solidFill>
                <a:latin typeface="Arial" pitchFamily="34" charset="0"/>
                <a:ea typeface="Arial" pitchFamily="34" charset="-122"/>
                <a:cs typeface="Arial" pitchFamily="34" charset="-120"/>
                <a:hlinkClick r:id="rId2" action="ppaction://hlinksldjump" tooltip="How to play">
                  <a:extLst>
                    <a:ext uri="{A12FA001-AC4F-418D-AE19-62706E023703}">
                      <ahyp:hlinkClr xmlns:ahyp="http://schemas.microsoft.com/office/drawing/2018/hyperlinkcolor" val="tx"/>
                    </a:ext>
                  </a:extLst>
                </a:hlinkClick>
              </a:rPr>
              <a:t>How to play</a:t>
            </a:r>
            <a:endParaRPr lang="en-US" sz="1300" dirty="0"/>
          </a:p>
        </p:txBody>
      </p:sp>
      <p:sp>
        <p:nvSpPr>
          <p:cNvPr id="13" name="Text 11"/>
          <p:cNvSpPr txBox="1"/>
          <p:nvPr/>
        </p:nvSpPr>
        <p:spPr>
          <a:xfrm>
            <a:off x="548640" y="3931920"/>
            <a:ext cx="8046720" cy="274320"/>
          </a:xfrm>
          <a:prstGeom prst="rect">
            <a:avLst/>
          </a:prstGeom>
          <a:noFill/>
          <a:ln/>
        </p:spPr>
        <p:txBody>
          <a:bodyPr wrap="square" lIns="0" tIns="0" rIns="0" bIns="0" rtlCol="0" anchor="ctr"/>
          <a:lstStyle/>
          <a:p>
            <a:pPr algn="r" indent="0" marL="0">
              <a:buNone/>
            </a:pPr>
            <a:r>
              <a:rPr lang="en-US" sz="1100" b="1" dirty="0">
                <a:solidFill>
                  <a:srgbClr val="7A2E45"/>
                </a:solidFill>
                <a:latin typeface="Arial" pitchFamily="34" charset="0"/>
                <a:ea typeface="Arial" pitchFamily="34" charset="-122"/>
                <a:cs typeface="Arial" pitchFamily="34" charset="-120"/>
              </a:rPr>
              <a:t>Made with Group Project · playgroupproject.com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731520"/>
          </a:xfrm>
          <a:prstGeom prst="rect">
            <a:avLst/>
          </a:prstGeom>
          <a:noFill/>
          <a:ln/>
        </p:spPr>
        <p:txBody>
          <a:bodyPr wrap="square" lIns="0" tIns="0" rIns="0" bIns="0" rtlCol="0" anchor="ctr"/>
          <a:lstStyle/>
          <a:p>
            <a:pPr indent="0" marL="0">
              <a:buNone/>
            </a:pPr>
            <a:r>
              <a:rPr lang="en-US" sz="3600" dirty="0">
                <a:solidFill>
                  <a:srgbClr val="1E5B68"/>
                </a:solidFill>
                <a:latin typeface="Archivo Black" pitchFamily="34" charset="0"/>
                <a:ea typeface="Archivo Black" pitchFamily="34" charset="-122"/>
                <a:cs typeface="Archivo Black" pitchFamily="34" charset="-120"/>
              </a:rPr>
              <a:t>How to play</a:t>
            </a:r>
            <a:endParaRPr lang="en-US" sz="3600" dirty="0"/>
          </a:p>
        </p:txBody>
      </p:sp>
      <p:sp>
        <p:nvSpPr>
          <p:cNvPr id="3" name="step 1"/>
          <p:cNvSpPr/>
          <p:nvPr/>
        </p:nvSpPr>
        <p:spPr>
          <a:xfrm>
            <a:off x="548640" y="1234440"/>
            <a:ext cx="548640" cy="548640"/>
          </a:xfrm>
          <a:prstGeom prst="ellipse">
            <a:avLst/>
          </a:prstGeom>
          <a:solidFill>
            <a:srgbClr val="17A2B4"/>
          </a:solidFill>
          <a:ln w="12700">
            <a:solidFill>
              <a:srgbClr val="17A2B4"/>
            </a:solidFill>
            <a:prstDash val="solid"/>
          </a:ln>
        </p:spPr>
      </p:sp>
      <p:sp>
        <p:nvSpPr>
          <p:cNvPr id="4" name="Text 2"/>
          <p:cNvSpPr txBox="1"/>
          <p:nvPr/>
        </p:nvSpPr>
        <p:spPr>
          <a:xfrm>
            <a:off x="548640" y="1234440"/>
            <a:ext cx="548640" cy="548640"/>
          </a:xfrm>
          <a:prstGeom prst="rect">
            <a:avLst/>
          </a:prstGeom>
          <a:noFill/>
          <a:ln/>
        </p:spPr>
        <p:txBody>
          <a:bodyPr wrap="square" lIns="0" tIns="0" rIns="0" bIns="0" rtlCol="0" anchor="ctr"/>
          <a:lstStyle/>
          <a:p>
            <a:pPr algn="ctr" indent="0" marL="0">
              <a:buNone/>
            </a:pPr>
            <a:r>
              <a:rPr lang="en-US" sz="2000" dirty="0">
                <a:solidFill>
                  <a:srgbClr val="F1F8F9"/>
                </a:solidFill>
                <a:latin typeface="Archivo Black" pitchFamily="34" charset="0"/>
                <a:ea typeface="Archivo Black" pitchFamily="34" charset="-122"/>
                <a:cs typeface="Archivo Black" pitchFamily="34" charset="-120"/>
              </a:rPr>
              <a:t>1</a:t>
            </a:r>
            <a:endParaRPr lang="en-US" sz="2000" dirty="0"/>
          </a:p>
        </p:txBody>
      </p:sp>
      <p:sp>
        <p:nvSpPr>
          <p:cNvPr id="5" name="Text 3"/>
          <p:cNvSpPr txBox="1"/>
          <p:nvPr/>
        </p:nvSpPr>
        <p:spPr>
          <a:xfrm>
            <a:off x="1280160" y="1188720"/>
            <a:ext cx="7223760" cy="685800"/>
          </a:xfrm>
          <a:prstGeom prst="rect">
            <a:avLst/>
          </a:prstGeom>
          <a:noFill/>
          <a:ln/>
        </p:spPr>
        <p:txBody>
          <a:bodyPr wrap="square" lIns="0" tIns="0" rIns="0" bIns="0" rtlCol="0" anchor="t"/>
          <a:lstStyle/>
          <a:p>
            <a:pPr indent="0" marL="0">
              <a:buNone/>
            </a:pPr>
            <a:r>
              <a:rPr lang="en-US" sz="1600" b="1" dirty="0">
                <a:solidFill>
                  <a:srgbClr val="1E5B68"/>
                </a:solidFill>
                <a:latin typeface="Arial" pitchFamily="34" charset="0"/>
                <a:ea typeface="Arial" pitchFamily="34" charset="-122"/>
                <a:cs typeface="Arial" pitchFamily="34" charset="-120"/>
              </a:rPr>
              <a:t>Get her answers first
</a:t>
            </a:r>
            <a:pPr indent="0" marL="0">
              <a:buNone/>
            </a:pPr>
            <a:r>
              <a:rPr lang="en-US" sz="1300" dirty="0">
                <a:solidFill>
                  <a:srgbClr val="4A5A5E"/>
                </a:solidFill>
                <a:latin typeface="Arial" pitchFamily="34" charset="0"/>
                <a:ea typeface="Arial" pitchFamily="34" charset="-122"/>
                <a:cs typeface="Arial" pitchFamily="34" charset="-120"/>
              </a:rPr>
              <a:t>Send the bride the questions a week ahead and type her answers onto the answer slides. Keep them sealed.</a:t>
            </a:r>
            <a:endParaRPr lang="en-US" sz="1600" dirty="0"/>
          </a:p>
        </p:txBody>
      </p:sp>
      <p:sp>
        <p:nvSpPr>
          <p:cNvPr id="6" name="step 2"/>
          <p:cNvSpPr/>
          <p:nvPr/>
        </p:nvSpPr>
        <p:spPr>
          <a:xfrm>
            <a:off x="548640" y="2011680"/>
            <a:ext cx="548640" cy="548640"/>
          </a:xfrm>
          <a:prstGeom prst="ellipse">
            <a:avLst/>
          </a:prstGeom>
          <a:solidFill>
            <a:srgbClr val="EFA073"/>
          </a:solidFill>
          <a:ln w="12700">
            <a:solidFill>
              <a:srgbClr val="EFA073"/>
            </a:solidFill>
            <a:prstDash val="solid"/>
          </a:ln>
        </p:spPr>
      </p:sp>
      <p:sp>
        <p:nvSpPr>
          <p:cNvPr id="7" name="Text 5"/>
          <p:cNvSpPr txBox="1"/>
          <p:nvPr/>
        </p:nvSpPr>
        <p:spPr>
          <a:xfrm>
            <a:off x="548640" y="2011680"/>
            <a:ext cx="548640" cy="548640"/>
          </a:xfrm>
          <a:prstGeom prst="rect">
            <a:avLst/>
          </a:prstGeom>
          <a:noFill/>
          <a:ln/>
        </p:spPr>
        <p:txBody>
          <a:bodyPr wrap="square" lIns="0" tIns="0" rIns="0" bIns="0" rtlCol="0" anchor="ctr"/>
          <a:lstStyle/>
          <a:p>
            <a:pPr algn="ctr" indent="0" marL="0">
              <a:buNone/>
            </a:pPr>
            <a:r>
              <a:rPr lang="en-US" sz="2000" dirty="0">
                <a:solidFill>
                  <a:srgbClr val="7A3B22"/>
                </a:solidFill>
                <a:latin typeface="Archivo Black" pitchFamily="34" charset="0"/>
                <a:ea typeface="Archivo Black" pitchFamily="34" charset="-122"/>
                <a:cs typeface="Archivo Black" pitchFamily="34" charset="-120"/>
              </a:rPr>
              <a:t>2</a:t>
            </a:r>
            <a:endParaRPr lang="en-US" sz="2000" dirty="0"/>
          </a:p>
        </p:txBody>
      </p:sp>
      <p:sp>
        <p:nvSpPr>
          <p:cNvPr id="8" name="Text 6"/>
          <p:cNvSpPr txBox="1"/>
          <p:nvPr/>
        </p:nvSpPr>
        <p:spPr>
          <a:xfrm>
            <a:off x="1280160" y="1965960"/>
            <a:ext cx="7223760" cy="685800"/>
          </a:xfrm>
          <a:prstGeom prst="rect">
            <a:avLst/>
          </a:prstGeom>
          <a:noFill/>
          <a:ln/>
        </p:spPr>
        <p:txBody>
          <a:bodyPr wrap="square" lIns="0" tIns="0" rIns="0" bIns="0" rtlCol="0" anchor="t"/>
          <a:lstStyle/>
          <a:p>
            <a:pPr indent="0" marL="0">
              <a:buNone/>
            </a:pPr>
            <a:r>
              <a:rPr lang="en-US" sz="1600" b="1" dirty="0">
                <a:solidFill>
                  <a:srgbClr val="1E5B68"/>
                </a:solidFill>
                <a:latin typeface="Arial" pitchFamily="34" charset="0"/>
                <a:ea typeface="Arial" pitchFamily="34" charset="-122"/>
                <a:cs typeface="Arial" pitchFamily="34" charset="-120"/>
              </a:rPr>
              <a:t>Pick 15 to 20 questions
</a:t>
            </a:r>
            <a:pPr indent="0" marL="0">
              <a:buNone/>
            </a:pPr>
            <a:r>
              <a:rPr lang="en-US" sz="1300" dirty="0">
                <a:solidFill>
                  <a:srgbClr val="4A5A5E"/>
                </a:solidFill>
                <a:latin typeface="Arial" pitchFamily="34" charset="0"/>
                <a:ea typeface="Arial" pitchFamily="34" charset="-122"/>
                <a:cs typeface="Arial" pitchFamily="34" charset="-120"/>
              </a:rPr>
              <a:t>All 40 is a long night. Delete the question and answer slides you skip. Nothing is numbered, so nothing breaks.</a:t>
            </a:r>
            <a:endParaRPr lang="en-US" sz="1600" dirty="0"/>
          </a:p>
        </p:txBody>
      </p:sp>
      <p:sp>
        <p:nvSpPr>
          <p:cNvPr id="9" name="step 3"/>
          <p:cNvSpPr/>
          <p:nvPr/>
        </p:nvSpPr>
        <p:spPr>
          <a:xfrm>
            <a:off x="548640" y="2788920"/>
            <a:ext cx="548640" cy="548640"/>
          </a:xfrm>
          <a:prstGeom prst="ellipse">
            <a:avLst/>
          </a:prstGeom>
          <a:solidFill>
            <a:srgbClr val="F4B02A"/>
          </a:solidFill>
          <a:ln w="12700">
            <a:solidFill>
              <a:srgbClr val="F4B02A"/>
            </a:solidFill>
            <a:prstDash val="solid"/>
          </a:ln>
        </p:spPr>
      </p:sp>
      <p:sp>
        <p:nvSpPr>
          <p:cNvPr id="10" name="Text 8"/>
          <p:cNvSpPr txBox="1"/>
          <p:nvPr/>
        </p:nvSpPr>
        <p:spPr>
          <a:xfrm>
            <a:off x="548640" y="2788920"/>
            <a:ext cx="548640" cy="548640"/>
          </a:xfrm>
          <a:prstGeom prst="rect">
            <a:avLst/>
          </a:prstGeom>
          <a:noFill/>
          <a:ln/>
        </p:spPr>
        <p:txBody>
          <a:bodyPr wrap="square" lIns="0" tIns="0" rIns="0" bIns="0" rtlCol="0" anchor="ctr"/>
          <a:lstStyle/>
          <a:p>
            <a:pPr algn="ctr" indent="0" marL="0">
              <a:buNone/>
            </a:pPr>
            <a:r>
              <a:rPr lang="en-US" sz="2000" dirty="0">
                <a:solidFill>
                  <a:srgbClr val="5A3A0E"/>
                </a:solidFill>
                <a:latin typeface="Archivo Black" pitchFamily="34" charset="0"/>
                <a:ea typeface="Archivo Black" pitchFamily="34" charset="-122"/>
                <a:cs typeface="Archivo Black" pitchFamily="34" charset="-120"/>
              </a:rPr>
              <a:t>3</a:t>
            </a:r>
            <a:endParaRPr lang="en-US" sz="2000" dirty="0"/>
          </a:p>
        </p:txBody>
      </p:sp>
      <p:sp>
        <p:nvSpPr>
          <p:cNvPr id="11" name="Text 9"/>
          <p:cNvSpPr txBox="1"/>
          <p:nvPr/>
        </p:nvSpPr>
        <p:spPr>
          <a:xfrm>
            <a:off x="1280160" y="2743200"/>
            <a:ext cx="7223760" cy="685800"/>
          </a:xfrm>
          <a:prstGeom prst="rect">
            <a:avLst/>
          </a:prstGeom>
          <a:noFill/>
          <a:ln/>
        </p:spPr>
        <p:txBody>
          <a:bodyPr wrap="square" lIns="0" tIns="0" rIns="0" bIns="0" rtlCol="0" anchor="t"/>
          <a:lstStyle/>
          <a:p>
            <a:pPr indent="0" marL="0">
              <a:buNone/>
            </a:pPr>
            <a:r>
              <a:rPr lang="en-US" sz="1600" b="1" dirty="0">
                <a:solidFill>
                  <a:srgbClr val="1E5B68"/>
                </a:solidFill>
                <a:latin typeface="Arial" pitchFamily="34" charset="0"/>
                <a:ea typeface="Arial" pitchFamily="34" charset="-122"/>
                <a:cs typeface="Arial" pitchFamily="34" charset="-120"/>
              </a:rPr>
              <a:t>Everyone writes a guess
</a:t>
            </a:r>
            <a:pPr indent="0" marL="0">
              <a:buNone/>
            </a:pPr>
            <a:r>
              <a:rPr lang="en-US" sz="1300" dirty="0">
                <a:solidFill>
                  <a:srgbClr val="4A5A5E"/>
                </a:solidFill>
                <a:latin typeface="Arial" pitchFamily="34" charset="0"/>
                <a:ea typeface="Arial" pitchFamily="34" charset="-122"/>
                <a:cs typeface="Arial" pitchFamily="34" charset="-120"/>
              </a:rPr>
              <a:t>On the answer sheet, alone or in teams. Put an old friend and an in-law on every team.</a:t>
            </a:r>
            <a:endParaRPr lang="en-US" sz="1600" dirty="0"/>
          </a:p>
        </p:txBody>
      </p:sp>
      <p:sp>
        <p:nvSpPr>
          <p:cNvPr id="12" name="step 4"/>
          <p:cNvSpPr/>
          <p:nvPr/>
        </p:nvSpPr>
        <p:spPr>
          <a:xfrm>
            <a:off x="548640" y="3566160"/>
            <a:ext cx="548640" cy="548640"/>
          </a:xfrm>
          <a:prstGeom prst="ellipse">
            <a:avLst/>
          </a:prstGeom>
          <a:solidFill>
            <a:srgbClr val="EF8FA2"/>
          </a:solidFill>
          <a:ln w="12700">
            <a:solidFill>
              <a:srgbClr val="EF8FA2"/>
            </a:solidFill>
            <a:prstDash val="solid"/>
          </a:ln>
        </p:spPr>
      </p:sp>
      <p:sp>
        <p:nvSpPr>
          <p:cNvPr id="13" name="Text 11"/>
          <p:cNvSpPr txBox="1"/>
          <p:nvPr/>
        </p:nvSpPr>
        <p:spPr>
          <a:xfrm>
            <a:off x="548640" y="3566160"/>
            <a:ext cx="548640" cy="548640"/>
          </a:xfrm>
          <a:prstGeom prst="rect">
            <a:avLst/>
          </a:prstGeom>
          <a:noFill/>
          <a:ln/>
        </p:spPr>
        <p:txBody>
          <a:bodyPr wrap="square" lIns="0" tIns="0" rIns="0" bIns="0" rtlCol="0" anchor="ctr"/>
          <a:lstStyle/>
          <a:p>
            <a:pPr algn="ctr" indent="0" marL="0">
              <a:buNone/>
            </a:pPr>
            <a:r>
              <a:rPr lang="en-US" sz="2000" dirty="0">
                <a:solidFill>
                  <a:srgbClr val="7A2E45"/>
                </a:solidFill>
                <a:latin typeface="Archivo Black" pitchFamily="34" charset="0"/>
                <a:ea typeface="Archivo Black" pitchFamily="34" charset="-122"/>
                <a:cs typeface="Archivo Black" pitchFamily="34" charset="-120"/>
              </a:rPr>
              <a:t>4</a:t>
            </a:r>
            <a:endParaRPr lang="en-US" sz="2000" dirty="0"/>
          </a:p>
        </p:txBody>
      </p:sp>
      <p:sp>
        <p:nvSpPr>
          <p:cNvPr id="14" name="Text 12"/>
          <p:cNvSpPr txBox="1"/>
          <p:nvPr/>
        </p:nvSpPr>
        <p:spPr>
          <a:xfrm>
            <a:off x="1280160" y="3520440"/>
            <a:ext cx="7223760" cy="685800"/>
          </a:xfrm>
          <a:prstGeom prst="rect">
            <a:avLst/>
          </a:prstGeom>
          <a:noFill/>
          <a:ln/>
        </p:spPr>
        <p:txBody>
          <a:bodyPr wrap="square" lIns="0" tIns="0" rIns="0" bIns="0" rtlCol="0" anchor="t"/>
          <a:lstStyle/>
          <a:p>
            <a:pPr indent="0" marL="0">
              <a:buNone/>
            </a:pPr>
            <a:r>
              <a:rPr lang="en-US" sz="1600" b="1" dirty="0">
                <a:solidFill>
                  <a:srgbClr val="1E5B68"/>
                </a:solidFill>
                <a:latin typeface="Arial" pitchFamily="34" charset="0"/>
                <a:ea typeface="Arial" pitchFamily="34" charset="-122"/>
                <a:cs typeface="Arial" pitchFamily="34" charset="-120"/>
              </a:rPr>
              <a:t>Show her answer
</a:t>
            </a:r>
            <a:pPr indent="0" marL="0">
              <a:buNone/>
            </a:pPr>
            <a:r>
              <a:rPr lang="en-US" sz="1300" dirty="0">
                <a:solidFill>
                  <a:srgbClr val="4A5A5E"/>
                </a:solidFill>
                <a:latin typeface="Arial" pitchFamily="34" charset="0"/>
                <a:ea typeface="Arial" pitchFamily="34" charset="-122"/>
                <a:cs typeface="Arial" pitchFamily="34" charset="-120"/>
              </a:rPr>
              <a:t>A point for every match. The bride rules on close calls, and her rulings are final, even the ones that aren’t fair.</a:t>
            </a:r>
            <a:endParaRPr lang="en-US" sz="1600" dirty="0"/>
          </a:p>
        </p:txBody>
      </p:sp>
      <p:sp>
        <p:nvSpPr>
          <p:cNvPr id="15" name="button Pick a round"/>
          <p:cNvSpPr/>
          <p:nvPr/>
        </p:nvSpPr>
        <p:spPr>
          <a:xfrm>
            <a:off x="6629400" y="4526280"/>
            <a:ext cx="2194560" cy="384048"/>
          </a:xfrm>
          <a:prstGeom prst="roundRect">
            <a:avLst>
              <a:gd name="adj" fmla="val 50000"/>
            </a:avLst>
          </a:prstGeom>
          <a:solidFill>
            <a:srgbClr val="1E5B68"/>
          </a:solidFill>
          <a:ln w="12700">
            <a:solidFill>
              <a:srgbClr val="1E5B68"/>
            </a:solidFill>
            <a:prstDash val="solid"/>
          </a:ln>
        </p:spPr>
      </p:sp>
      <p:sp>
        <p:nvSpPr>
          <p:cNvPr id="16" name="Text 14"/>
          <p:cNvSpPr txBox="1"/>
          <p:nvPr/>
        </p:nvSpPr>
        <p:spPr>
          <a:xfrm>
            <a:off x="6629400" y="4526280"/>
            <a:ext cx="21945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Pick a round">
                  <a:extLst>
                    <a:ext uri="{A12FA001-AC4F-418D-AE19-62706E023703}">
                      <ahyp:hlinkClr xmlns:ahyp="http://schemas.microsoft.com/office/drawing/2018/hyperlinkcolor" val="tx"/>
                    </a:ext>
                  </a:extLst>
                </a:hlinkClick>
              </a:rPr>
              <a:t>Pick a round</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731520"/>
          </a:xfrm>
          <a:prstGeom prst="rect">
            <a:avLst/>
          </a:prstGeom>
          <a:noFill/>
          <a:ln/>
        </p:spPr>
        <p:txBody>
          <a:bodyPr wrap="square" lIns="0" tIns="0" rIns="0" bIns="0" rtlCol="0" anchor="ctr"/>
          <a:lstStyle/>
          <a:p>
            <a:pPr indent="0" marL="0">
              <a:buNone/>
            </a:pPr>
            <a:r>
              <a:rPr lang="en-US" sz="3600" dirty="0">
                <a:solidFill>
                  <a:srgbClr val="1E5B68"/>
                </a:solidFill>
                <a:latin typeface="Archivo Black" pitchFamily="34" charset="0"/>
                <a:ea typeface="Archivo Black" pitchFamily="34" charset="-122"/>
                <a:cs typeface="Archivo Black" pitchFamily="34" charset="-120"/>
              </a:rPr>
              <a:t>Pick a round</a:t>
            </a:r>
            <a:endParaRPr lang="en-US" sz="3600" dirty="0"/>
          </a:p>
        </p:txBody>
      </p:sp>
      <p:sp>
        <p:nvSpPr>
          <p:cNvPr id="3" name="round 1"/>
          <p:cNvSpPr/>
          <p:nvPr/>
        </p:nvSpPr>
        <p:spPr>
          <a:xfrm>
            <a:off x="548640" y="1188720"/>
            <a:ext cx="8046720" cy="512064"/>
          </a:xfrm>
          <a:prstGeom prst="roundRect">
            <a:avLst>
              <a:gd name="adj" fmla="val 17857"/>
            </a:avLst>
          </a:prstGeom>
          <a:solidFill>
            <a:srgbClr val="17A2B4"/>
          </a:solidFill>
          <a:ln w="12700">
            <a:solidFill>
              <a:srgbClr val="17A2B4"/>
            </a:solidFill>
            <a:prstDash val="solid"/>
          </a:ln>
        </p:spPr>
      </p:sp>
      <p:sp>
        <p:nvSpPr>
          <p:cNvPr id="4" name="Text 2"/>
          <p:cNvSpPr txBox="1"/>
          <p:nvPr/>
        </p:nvSpPr>
        <p:spPr>
          <a:xfrm>
            <a:off x="777240" y="1188720"/>
            <a:ext cx="7589520" cy="512064"/>
          </a:xfrm>
          <a:prstGeom prst="rect">
            <a:avLst/>
          </a:prstGeom>
          <a:noFill/>
          <a:ln/>
        </p:spPr>
        <p:txBody>
          <a:bodyPr wrap="square" lIns="0" tIns="0" rIns="0" bIns="0" rtlCol="0" anchor="ctr"/>
          <a:lstStyle/>
          <a:p>
            <a:pPr indent="0" marL="0">
              <a:buNone/>
            </a:pPr>
            <a:r>
              <a:rPr lang="en-US" sz="2000" u="sng" dirty="0">
                <a:solidFill>
                  <a:srgbClr val="F1F8F9"/>
                </a:solidFill>
                <a:latin typeface="Archivo Black" pitchFamily="34" charset="0"/>
                <a:ea typeface="Archivo Black" pitchFamily="34" charset="-122"/>
                <a:cs typeface="Archivo Black" pitchFamily="34" charset="-120"/>
                <a:hlinkClick r:id="rId1" action="ppaction://hlinksldjump" tooltip="Her history">
                  <a:extLst>
                    <a:ext uri="{A12FA001-AC4F-418D-AE19-62706E023703}">
                      <ahyp:hlinkClr xmlns:ahyp="http://schemas.microsoft.com/office/drawing/2018/hyperlinkcolor" val="tx"/>
                    </a:ext>
                  </a:extLst>
                </a:hlinkClick>
              </a:rPr>
              <a:t>Round 1:  Her history</a:t>
            </a:r>
            <a:endParaRPr lang="en-US" sz="2000" dirty="0"/>
          </a:p>
        </p:txBody>
      </p:sp>
      <p:sp>
        <p:nvSpPr>
          <p:cNvPr id="5" name="round 2"/>
          <p:cNvSpPr/>
          <p:nvPr/>
        </p:nvSpPr>
        <p:spPr>
          <a:xfrm>
            <a:off x="548640" y="1810512"/>
            <a:ext cx="8046720" cy="512064"/>
          </a:xfrm>
          <a:prstGeom prst="roundRect">
            <a:avLst>
              <a:gd name="adj" fmla="val 17857"/>
            </a:avLst>
          </a:prstGeom>
          <a:solidFill>
            <a:srgbClr val="EFA073"/>
          </a:solidFill>
          <a:ln w="12700">
            <a:solidFill>
              <a:srgbClr val="EFA073"/>
            </a:solidFill>
            <a:prstDash val="solid"/>
          </a:ln>
        </p:spPr>
      </p:sp>
      <p:sp>
        <p:nvSpPr>
          <p:cNvPr id="6" name="Text 4"/>
          <p:cNvSpPr txBox="1"/>
          <p:nvPr/>
        </p:nvSpPr>
        <p:spPr>
          <a:xfrm>
            <a:off x="777240" y="1810512"/>
            <a:ext cx="7589520" cy="512064"/>
          </a:xfrm>
          <a:prstGeom prst="rect">
            <a:avLst/>
          </a:prstGeom>
          <a:noFill/>
          <a:ln/>
        </p:spPr>
        <p:txBody>
          <a:bodyPr wrap="square" lIns="0" tIns="0" rIns="0" bIns="0" rtlCol="0" anchor="ctr"/>
          <a:lstStyle/>
          <a:p>
            <a:pPr indent="0" marL="0">
              <a:buNone/>
            </a:pPr>
            <a:r>
              <a:rPr lang="en-US" sz="2000" u="sng" dirty="0">
                <a:solidFill>
                  <a:srgbClr val="7A3B22"/>
                </a:solidFill>
                <a:latin typeface="Archivo Black" pitchFamily="34" charset="0"/>
                <a:ea typeface="Archivo Black" pitchFamily="34" charset="-122"/>
                <a:cs typeface="Archivo Black" pitchFamily="34" charset="-120"/>
                <a:hlinkClick r:id="rId2" action="ppaction://hlinksldjump" tooltip="Her exact opinions">
                  <a:extLst>
                    <a:ext uri="{A12FA001-AC4F-418D-AE19-62706E023703}">
                      <ahyp:hlinkClr xmlns:ahyp="http://schemas.microsoft.com/office/drawing/2018/hyperlinkcolor" val="tx"/>
                    </a:ext>
                  </a:extLst>
                </a:hlinkClick>
              </a:rPr>
              <a:t>Round 2:  Her exact opinions</a:t>
            </a:r>
            <a:endParaRPr lang="en-US" sz="2000" dirty="0"/>
          </a:p>
        </p:txBody>
      </p:sp>
      <p:sp>
        <p:nvSpPr>
          <p:cNvPr id="7" name="round 3"/>
          <p:cNvSpPr/>
          <p:nvPr/>
        </p:nvSpPr>
        <p:spPr>
          <a:xfrm>
            <a:off x="548640" y="2432304"/>
            <a:ext cx="8046720" cy="512064"/>
          </a:xfrm>
          <a:prstGeom prst="roundRect">
            <a:avLst>
              <a:gd name="adj" fmla="val 17857"/>
            </a:avLst>
          </a:prstGeom>
          <a:solidFill>
            <a:srgbClr val="F4B02A"/>
          </a:solidFill>
          <a:ln w="12700">
            <a:solidFill>
              <a:srgbClr val="F4B02A"/>
            </a:solidFill>
            <a:prstDash val="solid"/>
          </a:ln>
        </p:spPr>
      </p:sp>
      <p:sp>
        <p:nvSpPr>
          <p:cNvPr id="8" name="Text 6"/>
          <p:cNvSpPr txBox="1"/>
          <p:nvPr/>
        </p:nvSpPr>
        <p:spPr>
          <a:xfrm>
            <a:off x="777240" y="2432304"/>
            <a:ext cx="7589520" cy="512064"/>
          </a:xfrm>
          <a:prstGeom prst="rect">
            <a:avLst/>
          </a:prstGeom>
          <a:noFill/>
          <a:ln/>
        </p:spPr>
        <p:txBody>
          <a:bodyPr wrap="square" lIns="0" tIns="0" rIns="0" bIns="0" rtlCol="0" anchor="ctr"/>
          <a:lstStyle/>
          <a:p>
            <a:pPr indent="0" marL="0">
              <a:buNone/>
            </a:pPr>
            <a:r>
              <a:rPr lang="en-US" sz="2000" u="sng" dirty="0">
                <a:solidFill>
                  <a:srgbClr val="5A3A0E"/>
                </a:solidFill>
                <a:latin typeface="Archivo Black" pitchFamily="34" charset="0"/>
                <a:ea typeface="Archivo Black" pitchFamily="34" charset="-122"/>
                <a:cs typeface="Archivo Black" pitchFamily="34" charset="-120"/>
                <a:hlinkClick r:id="rId3" action="ppaction://hlinksldjump" tooltip="Her habits">
                  <a:extLst>
                    <a:ext uri="{A12FA001-AC4F-418D-AE19-62706E023703}">
                      <ahyp:hlinkClr xmlns:ahyp="http://schemas.microsoft.com/office/drawing/2018/hyperlinkcolor" val="tx"/>
                    </a:ext>
                  </a:extLst>
                </a:hlinkClick>
              </a:rPr>
              <a:t>Round 3:  Her habits</a:t>
            </a:r>
            <a:endParaRPr lang="en-US" sz="2000" dirty="0"/>
          </a:p>
        </p:txBody>
      </p:sp>
      <p:sp>
        <p:nvSpPr>
          <p:cNvPr id="9" name="round 4"/>
          <p:cNvSpPr/>
          <p:nvPr/>
        </p:nvSpPr>
        <p:spPr>
          <a:xfrm>
            <a:off x="548640" y="3054096"/>
            <a:ext cx="8046720" cy="512064"/>
          </a:xfrm>
          <a:prstGeom prst="roundRect">
            <a:avLst>
              <a:gd name="adj" fmla="val 17857"/>
            </a:avLst>
          </a:prstGeom>
          <a:solidFill>
            <a:srgbClr val="EF8FA2"/>
          </a:solidFill>
          <a:ln w="12700">
            <a:solidFill>
              <a:srgbClr val="EF8FA2"/>
            </a:solidFill>
            <a:prstDash val="solid"/>
          </a:ln>
        </p:spPr>
      </p:sp>
      <p:sp>
        <p:nvSpPr>
          <p:cNvPr id="10" name="Text 8"/>
          <p:cNvSpPr txBox="1"/>
          <p:nvPr/>
        </p:nvSpPr>
        <p:spPr>
          <a:xfrm>
            <a:off x="777240" y="3054096"/>
            <a:ext cx="7589520" cy="512064"/>
          </a:xfrm>
          <a:prstGeom prst="rect">
            <a:avLst/>
          </a:prstGeom>
          <a:noFill/>
          <a:ln/>
        </p:spPr>
        <p:txBody>
          <a:bodyPr wrap="square" lIns="0" tIns="0" rIns="0" bIns="0" rtlCol="0" anchor="ctr"/>
          <a:lstStyle/>
          <a:p>
            <a:pPr indent="0" marL="0">
              <a:buNone/>
            </a:pPr>
            <a:r>
              <a:rPr lang="en-US" sz="2000" u="sng" dirty="0">
                <a:solidFill>
                  <a:srgbClr val="7A2E45"/>
                </a:solidFill>
                <a:latin typeface="Archivo Black" pitchFamily="34" charset="0"/>
                <a:ea typeface="Archivo Black" pitchFamily="34" charset="-122"/>
                <a:cs typeface="Archivo Black" pitchFamily="34" charset="-120"/>
                <a:hlinkClick r:id="rId4" action="ppaction://hlinksldjump" tooltip="Her and her fiancé">
                  <a:extLst>
                    <a:ext uri="{A12FA001-AC4F-418D-AE19-62706E023703}">
                      <ahyp:hlinkClr xmlns:ahyp="http://schemas.microsoft.com/office/drawing/2018/hyperlinkcolor" val="tx"/>
                    </a:ext>
                  </a:extLst>
                </a:hlinkClick>
              </a:rPr>
              <a:t>Round 4:  Her and her fiancé</a:t>
            </a:r>
            <a:endParaRPr lang="en-US" sz="2000" dirty="0"/>
          </a:p>
        </p:txBody>
      </p:sp>
      <p:sp>
        <p:nvSpPr>
          <p:cNvPr id="11" name="round 5"/>
          <p:cNvSpPr/>
          <p:nvPr/>
        </p:nvSpPr>
        <p:spPr>
          <a:xfrm>
            <a:off x="548640" y="3675888"/>
            <a:ext cx="8046720" cy="512064"/>
          </a:xfrm>
          <a:prstGeom prst="roundRect">
            <a:avLst>
              <a:gd name="adj" fmla="val 17857"/>
            </a:avLst>
          </a:prstGeom>
          <a:solidFill>
            <a:srgbClr val="1E5B68"/>
          </a:solidFill>
          <a:ln w="12700">
            <a:solidFill>
              <a:srgbClr val="1E5B68"/>
            </a:solidFill>
            <a:prstDash val="solid"/>
          </a:ln>
        </p:spPr>
      </p:sp>
      <p:sp>
        <p:nvSpPr>
          <p:cNvPr id="12" name="Text 10"/>
          <p:cNvSpPr txBox="1"/>
          <p:nvPr/>
        </p:nvSpPr>
        <p:spPr>
          <a:xfrm>
            <a:off x="777240" y="3675888"/>
            <a:ext cx="7589520" cy="512064"/>
          </a:xfrm>
          <a:prstGeom prst="rect">
            <a:avLst/>
          </a:prstGeom>
          <a:noFill/>
          <a:ln/>
        </p:spPr>
        <p:txBody>
          <a:bodyPr wrap="square" lIns="0" tIns="0" rIns="0" bIns="0" rtlCol="0" anchor="ctr"/>
          <a:lstStyle/>
          <a:p>
            <a:pPr indent="0" marL="0">
              <a:buNone/>
            </a:pPr>
            <a:r>
              <a:rPr lang="en-US" sz="2000" u="sng" dirty="0">
                <a:solidFill>
                  <a:srgbClr val="F6F4F0"/>
                </a:solidFill>
                <a:latin typeface="Archivo Black" pitchFamily="34" charset="0"/>
                <a:ea typeface="Archivo Black" pitchFamily="34" charset="-122"/>
                <a:cs typeface="Archivo Black" pitchFamily="34" charset="-120"/>
                <a:hlinkClick r:id="rId5" action="ppaction://hlinksldjump" tooltip="Her and this group">
                  <a:extLst>
                    <a:ext uri="{A12FA001-AC4F-418D-AE19-62706E023703}">
                      <ahyp:hlinkClr xmlns:ahyp="http://schemas.microsoft.com/office/drawing/2018/hyperlinkcolor" val="tx"/>
                    </a:ext>
                  </a:extLst>
                </a:hlinkClick>
              </a:rPr>
              <a:t>Round 5:  Her and this group</a:t>
            </a:r>
            <a:endParaRPr lang="en-US" sz="2000" dirty="0"/>
          </a:p>
        </p:txBody>
      </p:sp>
      <p:sp>
        <p:nvSpPr>
          <p:cNvPr id="13" name="button Scores"/>
          <p:cNvSpPr/>
          <p:nvPr/>
        </p:nvSpPr>
        <p:spPr>
          <a:xfrm>
            <a:off x="7269480" y="4526280"/>
            <a:ext cx="1325880" cy="384048"/>
          </a:xfrm>
          <a:prstGeom prst="roundRect">
            <a:avLst>
              <a:gd name="adj" fmla="val 50000"/>
            </a:avLst>
          </a:prstGeom>
          <a:solidFill>
            <a:srgbClr val="FFFFFF"/>
          </a:solidFill>
          <a:ln w="12700">
            <a:solidFill>
              <a:srgbClr val="FFFFFF"/>
            </a:solidFill>
            <a:prstDash val="solid"/>
          </a:ln>
        </p:spPr>
      </p:sp>
      <p:sp>
        <p:nvSpPr>
          <p:cNvPr id="14" name="Text 12"/>
          <p:cNvSpPr txBox="1"/>
          <p:nvPr/>
        </p:nvSpPr>
        <p:spPr>
          <a:xfrm>
            <a:off x="7269480" y="4526280"/>
            <a:ext cx="132588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6" action="ppaction://hlinksldjump" tooltip="Scores">
                  <a:extLst>
                    <a:ext uri="{A12FA001-AC4F-418D-AE19-62706E023703}">
                      <ahyp:hlinkClr xmlns:ahyp="http://schemas.microsoft.com/office/drawing/2018/hyperlinkcolor" val="tx"/>
                    </a:ext>
                  </a:extLst>
                </a:hlinkClick>
              </a:rPr>
              <a:t>Scores</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1097280"/>
            <a:ext cx="8046720" cy="457200"/>
          </a:xfrm>
          <a:prstGeom prst="rect">
            <a:avLst/>
          </a:prstGeom>
          <a:noFill/>
          <a:ln/>
        </p:spPr>
        <p:txBody>
          <a:bodyPr wrap="square" lIns="0" tIns="0" rIns="0" bIns="0" rtlCol="0" anchor="ctr"/>
          <a:lstStyle/>
          <a:p>
            <a:pPr indent="0" marL="0">
              <a:buNone/>
            </a:pPr>
            <a:r>
              <a:rPr lang="en-US" sz="1800" b="1" spc="600" kern="0" dirty="0">
                <a:solidFill>
                  <a:srgbClr val="F1F8F9"/>
                </a:solidFill>
                <a:latin typeface="Arial" pitchFamily="34" charset="0"/>
                <a:ea typeface="Arial" pitchFamily="34" charset="-122"/>
                <a:cs typeface="Arial" pitchFamily="34" charset="-120"/>
              </a:rPr>
              <a:t>ROUND 1</a:t>
            </a:r>
            <a:endParaRPr lang="en-US" sz="1800" dirty="0"/>
          </a:p>
        </p:txBody>
      </p:sp>
      <p:sp>
        <p:nvSpPr>
          <p:cNvPr id="3" name="Text 1"/>
          <p:cNvSpPr txBox="1"/>
          <p:nvPr/>
        </p:nvSpPr>
        <p:spPr>
          <a:xfrm>
            <a:off x="548640" y="1554480"/>
            <a:ext cx="8046720" cy="1280160"/>
          </a:xfrm>
          <a:prstGeom prst="rect">
            <a:avLst/>
          </a:prstGeom>
          <a:noFill/>
          <a:ln/>
        </p:spPr>
        <p:txBody>
          <a:bodyPr wrap="square" lIns="0" tIns="0" rIns="0" bIns="0" rtlCol="0" anchor="ctr">
            <a:normAutofit/>
          </a:bodyPr>
          <a:lstStyle/>
          <a:p>
            <a:pPr indent="0" marL="0">
              <a:buNone/>
            </a:pPr>
            <a:r>
              <a:rPr lang="en-US" sz="5400" dirty="0">
                <a:solidFill>
                  <a:srgbClr val="F1F8F9"/>
                </a:solidFill>
                <a:latin typeface="Archivo Black" pitchFamily="34" charset="0"/>
                <a:ea typeface="Archivo Black" pitchFamily="34" charset="-122"/>
                <a:cs typeface="Archivo Black" pitchFamily="34" charset="-120"/>
              </a:rPr>
              <a:t>Her history</a:t>
            </a:r>
            <a:endParaRPr lang="en-US" sz="5400" dirty="0"/>
          </a:p>
        </p:txBody>
      </p:sp>
      <p:sp>
        <p:nvSpPr>
          <p:cNvPr id="4" name="Text 2"/>
          <p:cNvSpPr txBox="1"/>
          <p:nvPr/>
        </p:nvSpPr>
        <p:spPr>
          <a:xfrm>
            <a:off x="548640" y="3200400"/>
            <a:ext cx="4572000" cy="384048"/>
          </a:xfrm>
          <a:prstGeom prst="rect">
            <a:avLst/>
          </a:prstGeom>
          <a:noFill/>
          <a:ln/>
        </p:spPr>
        <p:txBody>
          <a:bodyPr wrap="square" lIns="0" tIns="0" rIns="0" bIns="0" rtlCol="0" anchor="ctr"/>
          <a:lstStyle/>
          <a:p>
            <a:pPr indent="0" marL="0">
              <a:buNone/>
            </a:pPr>
            <a:r>
              <a:rPr lang="en-US" sz="1400" b="1" dirty="0">
                <a:solidFill>
                  <a:srgbClr val="F1F8F9"/>
                </a:solidFill>
                <a:latin typeface="Arial" pitchFamily="34" charset="0"/>
                <a:ea typeface="Arial" pitchFamily="34" charset="-122"/>
                <a:cs typeface="Arial" pitchFamily="34" charset="-120"/>
              </a:rPr>
              <a:t>Click to start the round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was her first job?</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was her first job?</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did she want to be when she grew up, and how long did that last?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did she want to be when she grew up, and how long did that last?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did she get in trouble for most often as a kid?</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did she get in trouble for most often as a kid?</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was her first car, and what was wrong with it?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was her first car, and what was wrong with it?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Which haircut does she still not talk about?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Which haircut does she still not talk about?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Who was her first celebrity crush?</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was her first celebrity crush?</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was her go-to karaoke song in college?</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was her go-to karaoke song in college?</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7A2B4"/>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1F8F9"/>
                </a:solidFill>
                <a:latin typeface="Arial" pitchFamily="34" charset="0"/>
                <a:ea typeface="Arial" pitchFamily="34" charset="-122"/>
                <a:cs typeface="Arial" pitchFamily="34" charset="-120"/>
              </a:rPr>
              <a:t>ROUND 1  ·  HER HISTORY</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1F8F9"/>
                </a:solidFill>
                <a:latin typeface="Archivo Black" pitchFamily="34" charset="0"/>
                <a:ea typeface="Archivo Black" pitchFamily="34" charset="-122"/>
                <a:cs typeface="Archivo Black" pitchFamily="34" charset="-120"/>
              </a:rPr>
              <a:t>What is the longest she has held a grudge, and against whom?</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1F8F9"/>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1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is the longest she has held a grudge, and against whom?</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7A2B4"/>
          </a:solidFill>
          <a:ln w="12700">
            <a:solidFill>
              <a:srgbClr val="17A2B4"/>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1F8F9"/>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1097280"/>
            <a:ext cx="8046720" cy="457200"/>
          </a:xfrm>
          <a:prstGeom prst="rect">
            <a:avLst/>
          </a:prstGeom>
          <a:noFill/>
          <a:ln/>
        </p:spPr>
        <p:txBody>
          <a:bodyPr wrap="square" lIns="0" tIns="0" rIns="0" bIns="0" rtlCol="0" anchor="ctr"/>
          <a:lstStyle/>
          <a:p>
            <a:pPr indent="0" marL="0">
              <a:buNone/>
            </a:pPr>
            <a:r>
              <a:rPr lang="en-US" sz="1800" b="1" spc="600" kern="0" dirty="0">
                <a:solidFill>
                  <a:srgbClr val="7A3B22"/>
                </a:solidFill>
                <a:latin typeface="Arial" pitchFamily="34" charset="0"/>
                <a:ea typeface="Arial" pitchFamily="34" charset="-122"/>
                <a:cs typeface="Arial" pitchFamily="34" charset="-120"/>
              </a:rPr>
              <a:t>ROUND 2</a:t>
            </a:r>
            <a:endParaRPr lang="en-US" sz="1800" dirty="0"/>
          </a:p>
        </p:txBody>
      </p:sp>
      <p:sp>
        <p:nvSpPr>
          <p:cNvPr id="3" name="Text 1"/>
          <p:cNvSpPr txBox="1"/>
          <p:nvPr/>
        </p:nvSpPr>
        <p:spPr>
          <a:xfrm>
            <a:off x="548640" y="1554480"/>
            <a:ext cx="8046720" cy="1280160"/>
          </a:xfrm>
          <a:prstGeom prst="rect">
            <a:avLst/>
          </a:prstGeom>
          <a:noFill/>
          <a:ln/>
        </p:spPr>
        <p:txBody>
          <a:bodyPr wrap="square" lIns="0" tIns="0" rIns="0" bIns="0" rtlCol="0" anchor="ctr">
            <a:normAutofit/>
          </a:bodyPr>
          <a:lstStyle/>
          <a:p>
            <a:pPr indent="0" marL="0">
              <a:buNone/>
            </a:pPr>
            <a:r>
              <a:rPr lang="en-US" sz="5400" dirty="0">
                <a:solidFill>
                  <a:srgbClr val="7A3B22"/>
                </a:solidFill>
                <a:latin typeface="Archivo Black" pitchFamily="34" charset="0"/>
                <a:ea typeface="Archivo Black" pitchFamily="34" charset="-122"/>
                <a:cs typeface="Archivo Black" pitchFamily="34" charset="-120"/>
              </a:rPr>
              <a:t>Her exact opinions</a:t>
            </a:r>
            <a:endParaRPr lang="en-US" sz="5400" dirty="0"/>
          </a:p>
        </p:txBody>
      </p:sp>
      <p:sp>
        <p:nvSpPr>
          <p:cNvPr id="4" name="Text 2"/>
          <p:cNvSpPr txBox="1"/>
          <p:nvPr/>
        </p:nvSpPr>
        <p:spPr>
          <a:xfrm>
            <a:off x="548640" y="3200400"/>
            <a:ext cx="4572000" cy="384048"/>
          </a:xfrm>
          <a:prstGeom prst="rect">
            <a:avLst/>
          </a:prstGeom>
          <a:noFill/>
          <a:ln/>
        </p:spPr>
        <p:txBody>
          <a:bodyPr wrap="square" lIns="0" tIns="0" rIns="0" bIns="0" rtlCol="0" anchor="ctr"/>
          <a:lstStyle/>
          <a:p>
            <a:pPr indent="0" marL="0">
              <a:buNone/>
            </a:pPr>
            <a:r>
              <a:rPr lang="en-US" sz="1400" b="1" dirty="0">
                <a:solidFill>
                  <a:srgbClr val="7A3B22"/>
                </a:solidFill>
                <a:latin typeface="Arial" pitchFamily="34" charset="0"/>
                <a:ea typeface="Arial" pitchFamily="34" charset="-122"/>
                <a:cs typeface="Arial" pitchFamily="34" charset="-120"/>
              </a:rPr>
              <a:t>Click to start the round</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Her coffee order, word for word.</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Her coffee order, word for word.</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A food she refuses to eat, and the reason she gives.</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A food she refuses to eat, and the reason she gives.</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The movie she has seen more times than anyone should.</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The movie she has seen more times than anyone should.</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The hill she will die on.</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The hill she will die on.</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Something everyone loves that she finds overrated.</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Something everyone loves that she finds overrated.</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The restaurant she has never forgiven.</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The restaurant she has never forgiven.</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Her most passionate complaint about air travel.</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Her most passionate complaint about air travel.</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EFA073"/>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3B22"/>
                </a:solidFill>
                <a:latin typeface="Arial" pitchFamily="34" charset="0"/>
                <a:ea typeface="Arial" pitchFamily="34" charset="-122"/>
                <a:cs typeface="Arial" pitchFamily="34" charset="-120"/>
              </a:rPr>
              <a:t>ROUND 2  ·  HER EXACT OPINIONS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3B22"/>
                </a:solidFill>
                <a:latin typeface="Archivo Black" pitchFamily="34" charset="0"/>
                <a:ea typeface="Archivo Black" pitchFamily="34" charset="-122"/>
                <a:cs typeface="Archivo Black" pitchFamily="34" charset="-120"/>
              </a:rPr>
              <a:t>The one household chore she will not do.</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3B22"/>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2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The one household chore she will not do.</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A073"/>
          </a:solidFill>
          <a:ln w="12700">
            <a:solidFill>
              <a:srgbClr val="EFA073"/>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3B22"/>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1097280"/>
            <a:ext cx="8046720" cy="457200"/>
          </a:xfrm>
          <a:prstGeom prst="rect">
            <a:avLst/>
          </a:prstGeom>
          <a:noFill/>
          <a:ln/>
        </p:spPr>
        <p:txBody>
          <a:bodyPr wrap="square" lIns="0" tIns="0" rIns="0" bIns="0" rtlCol="0" anchor="ctr"/>
          <a:lstStyle/>
          <a:p>
            <a:pPr indent="0" marL="0">
              <a:buNone/>
            </a:pPr>
            <a:r>
              <a:rPr lang="en-US" sz="1800" b="1" spc="600" kern="0" dirty="0">
                <a:solidFill>
                  <a:srgbClr val="5A3A0E"/>
                </a:solidFill>
                <a:latin typeface="Arial" pitchFamily="34" charset="0"/>
                <a:ea typeface="Arial" pitchFamily="34" charset="-122"/>
                <a:cs typeface="Arial" pitchFamily="34" charset="-120"/>
              </a:rPr>
              <a:t>ROUND 3</a:t>
            </a:r>
            <a:endParaRPr lang="en-US" sz="1800" dirty="0"/>
          </a:p>
        </p:txBody>
      </p:sp>
      <p:sp>
        <p:nvSpPr>
          <p:cNvPr id="3" name="Text 1"/>
          <p:cNvSpPr txBox="1"/>
          <p:nvPr/>
        </p:nvSpPr>
        <p:spPr>
          <a:xfrm>
            <a:off x="548640" y="1554480"/>
            <a:ext cx="8046720" cy="1280160"/>
          </a:xfrm>
          <a:prstGeom prst="rect">
            <a:avLst/>
          </a:prstGeom>
          <a:noFill/>
          <a:ln/>
        </p:spPr>
        <p:txBody>
          <a:bodyPr wrap="square" lIns="0" tIns="0" rIns="0" bIns="0" rtlCol="0" anchor="ctr">
            <a:normAutofit/>
          </a:bodyPr>
          <a:lstStyle/>
          <a:p>
            <a:pPr indent="0" marL="0">
              <a:buNone/>
            </a:pPr>
            <a:r>
              <a:rPr lang="en-US" sz="5400" dirty="0">
                <a:solidFill>
                  <a:srgbClr val="5A3A0E"/>
                </a:solidFill>
                <a:latin typeface="Archivo Black" pitchFamily="34" charset="0"/>
                <a:ea typeface="Archivo Black" pitchFamily="34" charset="-122"/>
                <a:cs typeface="Archivo Black" pitchFamily="34" charset="-120"/>
              </a:rPr>
              <a:t>Her habits</a:t>
            </a:r>
            <a:endParaRPr lang="en-US" sz="5400" dirty="0"/>
          </a:p>
        </p:txBody>
      </p:sp>
      <p:sp>
        <p:nvSpPr>
          <p:cNvPr id="4" name="Text 2"/>
          <p:cNvSpPr txBox="1"/>
          <p:nvPr/>
        </p:nvSpPr>
        <p:spPr>
          <a:xfrm>
            <a:off x="548640" y="3200400"/>
            <a:ext cx="4572000" cy="384048"/>
          </a:xfrm>
          <a:prstGeom prst="rect">
            <a:avLst/>
          </a:prstGeom>
          <a:noFill/>
          <a:ln/>
        </p:spPr>
        <p:txBody>
          <a:bodyPr wrap="square" lIns="0" tIns="0" rIns="0" bIns="0" rtlCol="0" anchor="ctr"/>
          <a:lstStyle/>
          <a:p>
            <a:pPr indent="0" marL="0">
              <a:buNone/>
            </a:pPr>
            <a:r>
              <a:rPr lang="en-US" sz="1400" b="1" dirty="0">
                <a:solidFill>
                  <a:srgbClr val="5A3A0E"/>
                </a:solidFill>
                <a:latin typeface="Arial" pitchFamily="34" charset="0"/>
                <a:ea typeface="Arial" pitchFamily="34" charset="-122"/>
                <a:cs typeface="Arial" pitchFamily="34" charset="-120"/>
              </a:rPr>
              <a:t>Click to start the round</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What is always in her bag?</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is always in her bag?</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How many unread emails does she have, to the nearest thousand?</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How many unread emails does she have, to the nearest thousand?</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What is her excuse for leaving a party early?</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is her excuse for leaving a party early?</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On average, how late is she, in minutes?</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On average, how late is she, in minutes?</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What does she order when she says she isn’t hungry?</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does she order when she says she isn’t hungry?</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What phrase does she say more than any other?</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phrase does she say more than any other?</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What is the first thing she does when she gets home?</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is the first thing she does when she gets home?</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4B02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5A3A0E"/>
                </a:solidFill>
                <a:latin typeface="Arial" pitchFamily="34" charset="0"/>
                <a:ea typeface="Arial" pitchFamily="34" charset="-122"/>
                <a:cs typeface="Arial" pitchFamily="34" charset="-120"/>
              </a:rPr>
              <a:t>ROUND 3  ·  HER HABITS</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5A3A0E"/>
                </a:solidFill>
                <a:latin typeface="Archivo Black" pitchFamily="34" charset="0"/>
                <a:ea typeface="Archivo Black" pitchFamily="34" charset="-122"/>
                <a:cs typeface="Archivo Black" pitchFamily="34" charset="-120"/>
              </a:rPr>
              <a:t>Which app would she delete last?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5A3A0E"/>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3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Which app would she delete last?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F4B02A"/>
          </a:solidFill>
          <a:ln w="12700">
            <a:solidFill>
              <a:srgbClr val="F4B02A"/>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5A3A0E"/>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1097280"/>
            <a:ext cx="8046720" cy="457200"/>
          </a:xfrm>
          <a:prstGeom prst="rect">
            <a:avLst/>
          </a:prstGeom>
          <a:noFill/>
          <a:ln/>
        </p:spPr>
        <p:txBody>
          <a:bodyPr wrap="square" lIns="0" tIns="0" rIns="0" bIns="0" rtlCol="0" anchor="ctr"/>
          <a:lstStyle/>
          <a:p>
            <a:pPr indent="0" marL="0">
              <a:buNone/>
            </a:pPr>
            <a:r>
              <a:rPr lang="en-US" sz="1800" b="1" spc="600" kern="0" dirty="0">
                <a:solidFill>
                  <a:srgbClr val="7A2E45"/>
                </a:solidFill>
                <a:latin typeface="Arial" pitchFamily="34" charset="0"/>
                <a:ea typeface="Arial" pitchFamily="34" charset="-122"/>
                <a:cs typeface="Arial" pitchFamily="34" charset="-120"/>
              </a:rPr>
              <a:t>ROUND 4</a:t>
            </a:r>
            <a:endParaRPr lang="en-US" sz="1800" dirty="0"/>
          </a:p>
        </p:txBody>
      </p:sp>
      <p:sp>
        <p:nvSpPr>
          <p:cNvPr id="3" name="Text 1"/>
          <p:cNvSpPr txBox="1"/>
          <p:nvPr/>
        </p:nvSpPr>
        <p:spPr>
          <a:xfrm>
            <a:off x="548640" y="1554480"/>
            <a:ext cx="8046720" cy="1280160"/>
          </a:xfrm>
          <a:prstGeom prst="rect">
            <a:avLst/>
          </a:prstGeom>
          <a:noFill/>
          <a:ln/>
        </p:spPr>
        <p:txBody>
          <a:bodyPr wrap="square" lIns="0" tIns="0" rIns="0" bIns="0" rtlCol="0" anchor="ctr">
            <a:normAutofit/>
          </a:bodyPr>
          <a:lstStyle/>
          <a:p>
            <a:pPr indent="0" marL="0">
              <a:buNone/>
            </a:pPr>
            <a:r>
              <a:rPr lang="en-US" sz="5400" dirty="0">
                <a:solidFill>
                  <a:srgbClr val="7A2E45"/>
                </a:solidFill>
                <a:latin typeface="Archivo Black" pitchFamily="34" charset="0"/>
                <a:ea typeface="Archivo Black" pitchFamily="34" charset="-122"/>
                <a:cs typeface="Archivo Black" pitchFamily="34" charset="-120"/>
              </a:rPr>
              <a:t>Her and her fiancé</a:t>
            </a:r>
            <a:endParaRPr lang="en-US" sz="5400" dirty="0"/>
          </a:p>
        </p:txBody>
      </p:sp>
      <p:sp>
        <p:nvSpPr>
          <p:cNvPr id="4" name="Text 2"/>
          <p:cNvSpPr txBox="1"/>
          <p:nvPr/>
        </p:nvSpPr>
        <p:spPr>
          <a:xfrm>
            <a:off x="548640" y="3200400"/>
            <a:ext cx="4572000" cy="384048"/>
          </a:xfrm>
          <a:prstGeom prst="rect">
            <a:avLst/>
          </a:prstGeom>
          <a:noFill/>
          <a:ln/>
        </p:spPr>
        <p:txBody>
          <a:bodyPr wrap="square" lIns="0" tIns="0" rIns="0" bIns="0" rtlCol="0" anchor="ctr"/>
          <a:lstStyle/>
          <a:p>
            <a:pPr indent="0" marL="0">
              <a:buNone/>
            </a:pPr>
            <a:r>
              <a:rPr lang="en-US" sz="1400" b="1" dirty="0">
                <a:solidFill>
                  <a:srgbClr val="7A2E45"/>
                </a:solidFill>
                <a:latin typeface="Arial" pitchFamily="34" charset="0"/>
                <a:ea typeface="Arial" pitchFamily="34" charset="-122"/>
                <a:cs typeface="Arial" pitchFamily="34" charset="-120"/>
              </a:rPr>
              <a:t>Click to start the round</a:t>
            </a:r>
            <a:endParaRPr lang="en-US" sz="1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Where did they meet?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Where did they meet?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Who said “I love you” first?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said “I love you” first?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What did they do on their first date?</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did they do on their first date?</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What did she think of him the first time they met?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did she think of him the first time they met?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What do they argue about most, and who wins?</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do they argue about most, and who wins?</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What habit of his does she complain about most?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habit of his does she complain about most?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How long did they date before the proposal?</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How long did they date before the proposal?</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7A2E45"/>
                </a:solidFill>
                <a:latin typeface="Arial" pitchFamily="34" charset="0"/>
                <a:ea typeface="Arial" pitchFamily="34" charset="-122"/>
                <a:cs typeface="Arial" pitchFamily="34" charset="-120"/>
              </a:rPr>
              <a:t>ROUND 4  ·  HER AND HER FIANCÉ</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7A2E45"/>
                </a:solidFill>
                <a:latin typeface="Archivo Black" pitchFamily="34" charset="0"/>
                <a:ea typeface="Archivo Black" pitchFamily="34" charset="-122"/>
                <a:cs typeface="Archivo Black" pitchFamily="34" charset="-120"/>
              </a:rPr>
              <a:t>What was the first thing she ever told you about him?</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7A2E45"/>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4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was the first thing she ever told you about him?</a:t>
            </a:r>
            <a:endParaRPr lang="en-US" sz="1600" dirty="0"/>
          </a:p>
        </p:txBody>
      </p:sp>
      <p:sp>
        <p:nvSpPr>
          <p:cNvPr id="4" name="answer card"/>
          <p:cNvSpPr/>
          <p:nvPr/>
        </p:nvSpPr>
        <p:spPr>
          <a:xfrm>
            <a:off x="548640" y="1783080"/>
            <a:ext cx="8046720" cy="2240280"/>
          </a:xfrm>
          <a:prstGeom prst="roundRect">
            <a:avLst>
              <a:gd name="adj" fmla="val 4898"/>
            </a:avLst>
          </a:prstGeom>
          <a:solidFill>
            <a:srgbClr val="EF8FA2"/>
          </a:solidFill>
          <a:ln w="12700">
            <a:solidFill>
              <a:srgbClr val="EF8FA2"/>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7A2E45"/>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1097280"/>
            <a:ext cx="8046720" cy="457200"/>
          </a:xfrm>
          <a:prstGeom prst="rect">
            <a:avLst/>
          </a:prstGeom>
          <a:noFill/>
          <a:ln/>
        </p:spPr>
        <p:txBody>
          <a:bodyPr wrap="square" lIns="0" tIns="0" rIns="0" bIns="0" rtlCol="0" anchor="ctr"/>
          <a:lstStyle/>
          <a:p>
            <a:pPr indent="0" marL="0">
              <a:buNone/>
            </a:pPr>
            <a:r>
              <a:rPr lang="en-US" sz="1800" b="1" spc="600" kern="0" dirty="0">
                <a:solidFill>
                  <a:srgbClr val="F6F4F0"/>
                </a:solidFill>
                <a:latin typeface="Arial" pitchFamily="34" charset="0"/>
                <a:ea typeface="Arial" pitchFamily="34" charset="-122"/>
                <a:cs typeface="Arial" pitchFamily="34" charset="-120"/>
              </a:rPr>
              <a:t>ROUND 5</a:t>
            </a:r>
            <a:endParaRPr lang="en-US" sz="1800" dirty="0"/>
          </a:p>
        </p:txBody>
      </p:sp>
      <p:sp>
        <p:nvSpPr>
          <p:cNvPr id="3" name="Text 1"/>
          <p:cNvSpPr txBox="1"/>
          <p:nvPr/>
        </p:nvSpPr>
        <p:spPr>
          <a:xfrm>
            <a:off x="548640" y="1554480"/>
            <a:ext cx="8046720" cy="1280160"/>
          </a:xfrm>
          <a:prstGeom prst="rect">
            <a:avLst/>
          </a:prstGeom>
          <a:noFill/>
          <a:ln/>
        </p:spPr>
        <p:txBody>
          <a:bodyPr wrap="square" lIns="0" tIns="0" rIns="0" bIns="0" rtlCol="0" anchor="ctr">
            <a:normAutofit/>
          </a:bodyPr>
          <a:lstStyle/>
          <a:p>
            <a:pPr indent="0" marL="0">
              <a:buNone/>
            </a:pPr>
            <a:r>
              <a:rPr lang="en-US" sz="5400" dirty="0">
                <a:solidFill>
                  <a:srgbClr val="F6F4F0"/>
                </a:solidFill>
                <a:latin typeface="Archivo Black" pitchFamily="34" charset="0"/>
                <a:ea typeface="Archivo Black" pitchFamily="34" charset="-122"/>
                <a:cs typeface="Archivo Black" pitchFamily="34" charset="-120"/>
              </a:rPr>
              <a:t>Her and this group</a:t>
            </a:r>
            <a:endParaRPr lang="en-US" sz="5400" dirty="0"/>
          </a:p>
        </p:txBody>
      </p:sp>
      <p:sp>
        <p:nvSpPr>
          <p:cNvPr id="4" name="Text 2"/>
          <p:cNvSpPr txBox="1"/>
          <p:nvPr/>
        </p:nvSpPr>
        <p:spPr>
          <a:xfrm>
            <a:off x="548640" y="3200400"/>
            <a:ext cx="4572000" cy="384048"/>
          </a:xfrm>
          <a:prstGeom prst="rect">
            <a:avLst/>
          </a:prstGeom>
          <a:noFill/>
          <a:ln/>
        </p:spPr>
        <p:txBody>
          <a:bodyPr wrap="square" lIns="0" tIns="0" rIns="0" bIns="0" rtlCol="0" anchor="ctr"/>
          <a:lstStyle/>
          <a:p>
            <a:pPr indent="0" marL="0">
              <a:buNone/>
            </a:pPr>
            <a:r>
              <a:rPr lang="en-US" sz="1400" b="1" dirty="0">
                <a:solidFill>
                  <a:srgbClr val="F6F4F0"/>
                </a:solidFill>
                <a:latin typeface="Arial" pitchFamily="34" charset="0"/>
                <a:ea typeface="Arial" pitchFamily="34" charset="-122"/>
                <a:cs typeface="Arial" pitchFamily="34" charset="-120"/>
              </a:rPr>
              <a:t>Click to start the round</a:t>
            </a:r>
            <a:endParaRPr lang="en-US" sz="1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Who in this room has she known the longest?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in this room has she known the longest?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Who in this room does she text the most?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in this room does she text the most?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Who would she call first if her car broke down at 2 a.m.?</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would she call first if her car broke down at 2 a.m.?</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Who in this room is most likely to make her cry at the wedding?</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in this room is most likely to make her cry at the wedding?</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What is the best trip she has taken with anyone here?</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is the best trip she has taken with anyone here?</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What did she plan for this weekend that didn’t happen?</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did she plan for this weekend that didn’t happen?</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Who will she blame for the photos from tonight?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Who will she blame for the photos from tonight?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1E5B68"/>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F6F4F0"/>
                </a:solidFill>
                <a:latin typeface="Arial" pitchFamily="34" charset="0"/>
                <a:ea typeface="Arial" pitchFamily="34" charset="-122"/>
                <a:cs typeface="Arial" pitchFamily="34" charset="-120"/>
              </a:rPr>
              <a:t>ROUND 5  ·  HER AND THIS GROUP</a:t>
            </a:r>
            <a:endParaRPr lang="en-US" sz="1400" dirty="0"/>
          </a:p>
        </p:txBody>
      </p:sp>
      <p:sp>
        <p:nvSpPr>
          <p:cNvPr id="3" name="Text 1"/>
          <p:cNvSpPr txBox="1"/>
          <p:nvPr/>
        </p:nvSpPr>
        <p:spPr>
          <a:xfrm>
            <a:off x="548640" y="1005840"/>
            <a:ext cx="8046720" cy="2743200"/>
          </a:xfrm>
          <a:prstGeom prst="rect">
            <a:avLst/>
          </a:prstGeom>
          <a:noFill/>
          <a:ln/>
        </p:spPr>
        <p:txBody>
          <a:bodyPr wrap="square" lIns="0" tIns="0" rIns="0" bIns="0" rtlCol="0" anchor="ctr">
            <a:normAutofit/>
          </a:bodyPr>
          <a:lstStyle/>
          <a:p>
            <a:pPr indent="0" marL="0">
              <a:buNone/>
            </a:pPr>
            <a:r>
              <a:rPr lang="en-US" sz="3800" dirty="0">
                <a:solidFill>
                  <a:srgbClr val="F6F4F0"/>
                </a:solidFill>
                <a:latin typeface="Archivo Black" pitchFamily="34" charset="0"/>
                <a:ea typeface="Archivo Black" pitchFamily="34" charset="-122"/>
                <a:cs typeface="Archivo Black" pitchFamily="34" charset="-120"/>
              </a:rPr>
              <a:t>What will she say first when she reads this list?</a:t>
            </a:r>
            <a:endParaRPr lang="en-US" sz="3800" dirty="0"/>
          </a:p>
        </p:txBody>
      </p:sp>
      <p:sp>
        <p:nvSpPr>
          <p:cNvPr id="4" name="button All rounds"/>
          <p:cNvSpPr/>
          <p:nvPr/>
        </p:nvSpPr>
        <p:spPr>
          <a:xfrm>
            <a:off x="548640" y="4343400"/>
            <a:ext cx="1737360" cy="384048"/>
          </a:xfrm>
          <a:prstGeom prst="roundRect">
            <a:avLst>
              <a:gd name="adj" fmla="val 50000"/>
            </a:avLst>
          </a:prstGeom>
          <a:solidFill>
            <a:srgbClr val="F6F4F0"/>
          </a:solidFill>
          <a:ln w="12700">
            <a:solidFill>
              <a:srgbClr val="F6F4F0"/>
            </a:solidFill>
            <a:prstDash val="solid"/>
          </a:ln>
        </p:spPr>
      </p:sp>
      <p:sp>
        <p:nvSpPr>
          <p:cNvPr id="5" name="Text 3"/>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6" name="Text 4"/>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F6F4F0"/>
                </a:solidFill>
                <a:latin typeface="Arial" pitchFamily="34" charset="0"/>
                <a:ea typeface="Arial" pitchFamily="34" charset="-122"/>
                <a:cs typeface="Arial" pitchFamily="34" charset="-120"/>
              </a:rPr>
              <a:t>Click for her answer</a:t>
            </a:r>
            <a:endParaRPr lang="en-US" sz="13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spc="300" kern="0" dirty="0">
                <a:solidFill>
                  <a:srgbClr val="C4602F"/>
                </a:solidFill>
                <a:latin typeface="Arial" pitchFamily="34" charset="0"/>
                <a:ea typeface="Arial" pitchFamily="34" charset="-122"/>
                <a:cs typeface="Arial" pitchFamily="34" charset="-120"/>
              </a:rPr>
              <a:t>ROUND 5  ·  HER ANSWER</a:t>
            </a:r>
            <a:endParaRPr lang="en-US" sz="1400" dirty="0"/>
          </a:p>
        </p:txBody>
      </p:sp>
      <p:sp>
        <p:nvSpPr>
          <p:cNvPr id="3" name="Text 1"/>
          <p:cNvSpPr txBox="1"/>
          <p:nvPr/>
        </p:nvSpPr>
        <p:spPr>
          <a:xfrm>
            <a:off x="548640" y="868680"/>
            <a:ext cx="8046720" cy="822960"/>
          </a:xfrm>
          <a:prstGeom prst="rect">
            <a:avLst/>
          </a:prstGeom>
          <a:noFill/>
          <a:ln/>
        </p:spPr>
        <p:txBody>
          <a:bodyPr wrap="square" lIns="0" tIns="0" rIns="0" bIns="0" rtlCol="0" anchor="t">
            <a:normAutofit/>
          </a:bodyPr>
          <a:lstStyle/>
          <a:p>
            <a:pPr indent="0" marL="0">
              <a:buNone/>
            </a:pPr>
            <a:r>
              <a:rPr lang="en-US" sz="1600" dirty="0">
                <a:solidFill>
                  <a:srgbClr val="4A5A5E"/>
                </a:solidFill>
                <a:latin typeface="Arial" pitchFamily="34" charset="0"/>
                <a:ea typeface="Arial" pitchFamily="34" charset="-122"/>
                <a:cs typeface="Arial" pitchFamily="34" charset="-120"/>
              </a:rPr>
              <a:t>What will she say first when she reads this list?</a:t>
            </a:r>
            <a:endParaRPr lang="en-US" sz="1600" dirty="0"/>
          </a:p>
        </p:txBody>
      </p:sp>
      <p:sp>
        <p:nvSpPr>
          <p:cNvPr id="4" name="answer card"/>
          <p:cNvSpPr/>
          <p:nvPr/>
        </p:nvSpPr>
        <p:spPr>
          <a:xfrm>
            <a:off x="548640" y="1783080"/>
            <a:ext cx="8046720" cy="2240280"/>
          </a:xfrm>
          <a:prstGeom prst="roundRect">
            <a:avLst>
              <a:gd name="adj" fmla="val 4898"/>
            </a:avLst>
          </a:prstGeom>
          <a:solidFill>
            <a:srgbClr val="1E5B68"/>
          </a:solidFill>
          <a:ln w="12700">
            <a:solidFill>
              <a:srgbClr val="1E5B68"/>
            </a:solidFill>
            <a:prstDash val="solid"/>
          </a:ln>
        </p:spPr>
      </p:sp>
      <p:sp>
        <p:nvSpPr>
          <p:cNvPr id="5" name="Text 3"/>
          <p:cNvSpPr txBox="1"/>
          <p:nvPr/>
        </p:nvSpPr>
        <p:spPr>
          <a:xfrm>
            <a:off x="868680" y="1783080"/>
            <a:ext cx="7406640" cy="2240280"/>
          </a:xfrm>
          <a:prstGeom prst="rect">
            <a:avLst/>
          </a:prstGeom>
          <a:noFill/>
          <a:ln/>
        </p:spPr>
        <p:txBody>
          <a:bodyPr wrap="square" lIns="0" tIns="0" rIns="0" bIns="0" rtlCol="0" anchor="ctr">
            <a:normAutofit/>
          </a:bodyPr>
          <a:lstStyle/>
          <a:p>
            <a:pPr indent="0" marL="0">
              <a:buNone/>
            </a:pPr>
            <a:r>
              <a:rPr lang="en-US" sz="3000" dirty="0">
                <a:solidFill>
                  <a:srgbClr val="F6F4F0"/>
                </a:solidFill>
                <a:latin typeface="Archivo Black" pitchFamily="34" charset="0"/>
                <a:ea typeface="Archivo Black" pitchFamily="34" charset="-122"/>
                <a:cs typeface="Archivo Black" pitchFamily="34" charset="-120"/>
              </a:rPr>
              <a:t>Type her answer here, exactly as she wrote it.</a:t>
            </a:r>
            <a:endParaRPr lang="en-US" sz="3000" dirty="0"/>
          </a:p>
        </p:txBody>
      </p:sp>
      <p:sp>
        <p:nvSpPr>
          <p:cNvPr id="6"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7" name="Text 5"/>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8" name="Text 6"/>
          <p:cNvSpPr txBox="1"/>
          <p:nvPr/>
        </p:nvSpPr>
        <p:spPr>
          <a:xfrm>
            <a:off x="5852160" y="4343400"/>
            <a:ext cx="2743200" cy="384048"/>
          </a:xfrm>
          <a:prstGeom prst="rect">
            <a:avLst/>
          </a:prstGeom>
          <a:noFill/>
          <a:ln/>
        </p:spPr>
        <p:txBody>
          <a:bodyPr wrap="square" lIns="0" tIns="0" rIns="0" bIns="0" rtlCol="0" anchor="ctr"/>
          <a:lstStyle/>
          <a:p>
            <a:pPr algn="r" indent="0" marL="0">
              <a:buNone/>
            </a:pPr>
            <a:r>
              <a:rPr lang="en-US" sz="1300" b="1" dirty="0">
                <a:solidFill>
                  <a:srgbClr val="8A9A9E"/>
                </a:solidFill>
                <a:latin typeface="Arial" pitchFamily="34" charset="0"/>
                <a:ea typeface="Arial" pitchFamily="34" charset="-122"/>
                <a:cs typeface="Arial" pitchFamily="34" charset="-120"/>
              </a:rPr>
              <a:t>Click for the next one</a:t>
            </a:r>
            <a:endParaRPr lang="en-US" sz="13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6F4F0"/>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731520"/>
          </a:xfrm>
          <a:prstGeom prst="rect">
            <a:avLst/>
          </a:prstGeom>
          <a:noFill/>
          <a:ln/>
        </p:spPr>
        <p:txBody>
          <a:bodyPr wrap="square" lIns="0" tIns="0" rIns="0" bIns="0" rtlCol="0" anchor="ctr"/>
          <a:lstStyle/>
          <a:p>
            <a:pPr indent="0" marL="0">
              <a:buNone/>
            </a:pPr>
            <a:r>
              <a:rPr lang="en-US" sz="3600" dirty="0">
                <a:solidFill>
                  <a:srgbClr val="1E5B68"/>
                </a:solidFill>
                <a:latin typeface="Archivo Black" pitchFamily="34" charset="0"/>
                <a:ea typeface="Archivo Black" pitchFamily="34" charset="-122"/>
                <a:cs typeface="Archivo Black" pitchFamily="34" charset="-120"/>
              </a:rPr>
              <a:t>Scores</a:t>
            </a:r>
            <a:endParaRPr lang="en-US" sz="3600" dirty="0"/>
          </a:p>
        </p:txBody>
      </p:sp>
      <p:sp>
        <p:nvSpPr>
          <p:cNvPr id="3" name="team 1"/>
          <p:cNvSpPr/>
          <p:nvPr/>
        </p:nvSpPr>
        <p:spPr>
          <a:xfrm>
            <a:off x="548640" y="1325880"/>
            <a:ext cx="2560320" cy="2651760"/>
          </a:xfrm>
          <a:prstGeom prst="roundRect">
            <a:avLst>
              <a:gd name="adj" fmla="val 4286"/>
            </a:avLst>
          </a:prstGeom>
          <a:solidFill>
            <a:srgbClr val="17A2B4"/>
          </a:solidFill>
          <a:ln w="12700">
            <a:solidFill>
              <a:srgbClr val="17A2B4"/>
            </a:solidFill>
            <a:prstDash val="solid"/>
          </a:ln>
        </p:spPr>
      </p:sp>
      <p:sp>
        <p:nvSpPr>
          <p:cNvPr id="4" name="Text 2"/>
          <p:cNvSpPr txBox="1"/>
          <p:nvPr/>
        </p:nvSpPr>
        <p:spPr>
          <a:xfrm>
            <a:off x="777240" y="1508760"/>
            <a:ext cx="2103120" cy="457200"/>
          </a:xfrm>
          <a:prstGeom prst="rect">
            <a:avLst/>
          </a:prstGeom>
          <a:noFill/>
          <a:ln/>
        </p:spPr>
        <p:txBody>
          <a:bodyPr wrap="square" lIns="0" tIns="0" rIns="0" bIns="0" rtlCol="0" anchor="ctr"/>
          <a:lstStyle/>
          <a:p>
            <a:pPr indent="0" marL="0">
              <a:buNone/>
            </a:pPr>
            <a:r>
              <a:rPr lang="en-US" sz="1800" b="1" dirty="0">
                <a:solidFill>
                  <a:srgbClr val="F1F8F9"/>
                </a:solidFill>
                <a:latin typeface="Arial" pitchFamily="34" charset="0"/>
                <a:ea typeface="Arial" pitchFamily="34" charset="-122"/>
                <a:cs typeface="Arial" pitchFamily="34" charset="-120"/>
              </a:rPr>
              <a:t>Team 1</a:t>
            </a:r>
            <a:endParaRPr lang="en-US" sz="1800" dirty="0"/>
          </a:p>
        </p:txBody>
      </p:sp>
      <p:sp>
        <p:nvSpPr>
          <p:cNvPr id="5" name="Text 3"/>
          <p:cNvSpPr txBox="1"/>
          <p:nvPr/>
        </p:nvSpPr>
        <p:spPr>
          <a:xfrm>
            <a:off x="777240" y="2148840"/>
            <a:ext cx="2103120" cy="1097280"/>
          </a:xfrm>
          <a:prstGeom prst="rect">
            <a:avLst/>
          </a:prstGeom>
          <a:noFill/>
          <a:ln/>
        </p:spPr>
        <p:txBody>
          <a:bodyPr wrap="square" lIns="0" tIns="0" rIns="0" bIns="0" rtlCol="0" anchor="ctr"/>
          <a:lstStyle/>
          <a:p>
            <a:pPr indent="0" marL="0">
              <a:buNone/>
            </a:pPr>
            <a:r>
              <a:rPr lang="en-US" sz="5400" dirty="0">
                <a:solidFill>
                  <a:srgbClr val="F1F8F9"/>
                </a:solidFill>
                <a:latin typeface="Archivo Black" pitchFamily="34" charset="0"/>
                <a:ea typeface="Archivo Black" pitchFamily="34" charset="-122"/>
                <a:cs typeface="Archivo Black" pitchFamily="34" charset="-120"/>
              </a:rPr>
              <a:t>0</a:t>
            </a:r>
            <a:endParaRPr lang="en-US" sz="5400" dirty="0"/>
          </a:p>
        </p:txBody>
      </p:sp>
      <p:sp>
        <p:nvSpPr>
          <p:cNvPr id="6" name="team 2"/>
          <p:cNvSpPr/>
          <p:nvPr/>
        </p:nvSpPr>
        <p:spPr>
          <a:xfrm>
            <a:off x="3291840" y="1325880"/>
            <a:ext cx="2560320" cy="2651760"/>
          </a:xfrm>
          <a:prstGeom prst="roundRect">
            <a:avLst>
              <a:gd name="adj" fmla="val 4286"/>
            </a:avLst>
          </a:prstGeom>
          <a:solidFill>
            <a:srgbClr val="EFA073"/>
          </a:solidFill>
          <a:ln w="12700">
            <a:solidFill>
              <a:srgbClr val="EFA073"/>
            </a:solidFill>
            <a:prstDash val="solid"/>
          </a:ln>
        </p:spPr>
      </p:sp>
      <p:sp>
        <p:nvSpPr>
          <p:cNvPr id="7" name="Text 5"/>
          <p:cNvSpPr txBox="1"/>
          <p:nvPr/>
        </p:nvSpPr>
        <p:spPr>
          <a:xfrm>
            <a:off x="3520440" y="1508760"/>
            <a:ext cx="2103120" cy="457200"/>
          </a:xfrm>
          <a:prstGeom prst="rect">
            <a:avLst/>
          </a:prstGeom>
          <a:noFill/>
          <a:ln/>
        </p:spPr>
        <p:txBody>
          <a:bodyPr wrap="square" lIns="0" tIns="0" rIns="0" bIns="0" rtlCol="0" anchor="ctr"/>
          <a:lstStyle/>
          <a:p>
            <a:pPr indent="0" marL="0">
              <a:buNone/>
            </a:pPr>
            <a:r>
              <a:rPr lang="en-US" sz="1800" b="1" dirty="0">
                <a:solidFill>
                  <a:srgbClr val="7A3B22"/>
                </a:solidFill>
                <a:latin typeface="Arial" pitchFamily="34" charset="0"/>
                <a:ea typeface="Arial" pitchFamily="34" charset="-122"/>
                <a:cs typeface="Arial" pitchFamily="34" charset="-120"/>
              </a:rPr>
              <a:t>Team 2</a:t>
            </a:r>
            <a:endParaRPr lang="en-US" sz="1800" dirty="0"/>
          </a:p>
        </p:txBody>
      </p:sp>
      <p:sp>
        <p:nvSpPr>
          <p:cNvPr id="8" name="Text 6"/>
          <p:cNvSpPr txBox="1"/>
          <p:nvPr/>
        </p:nvSpPr>
        <p:spPr>
          <a:xfrm>
            <a:off x="3520440" y="2148840"/>
            <a:ext cx="2103120" cy="1097280"/>
          </a:xfrm>
          <a:prstGeom prst="rect">
            <a:avLst/>
          </a:prstGeom>
          <a:noFill/>
          <a:ln/>
        </p:spPr>
        <p:txBody>
          <a:bodyPr wrap="square" lIns="0" tIns="0" rIns="0" bIns="0" rtlCol="0" anchor="ctr"/>
          <a:lstStyle/>
          <a:p>
            <a:pPr indent="0" marL="0">
              <a:buNone/>
            </a:pPr>
            <a:r>
              <a:rPr lang="en-US" sz="5400" dirty="0">
                <a:solidFill>
                  <a:srgbClr val="7A3B22"/>
                </a:solidFill>
                <a:latin typeface="Archivo Black" pitchFamily="34" charset="0"/>
                <a:ea typeface="Archivo Black" pitchFamily="34" charset="-122"/>
                <a:cs typeface="Archivo Black" pitchFamily="34" charset="-120"/>
              </a:rPr>
              <a:t>0</a:t>
            </a:r>
            <a:endParaRPr lang="en-US" sz="5400" dirty="0"/>
          </a:p>
        </p:txBody>
      </p:sp>
      <p:sp>
        <p:nvSpPr>
          <p:cNvPr id="9" name="team 3"/>
          <p:cNvSpPr/>
          <p:nvPr/>
        </p:nvSpPr>
        <p:spPr>
          <a:xfrm>
            <a:off x="6035040" y="1325880"/>
            <a:ext cx="2560320" cy="2651760"/>
          </a:xfrm>
          <a:prstGeom prst="roundRect">
            <a:avLst>
              <a:gd name="adj" fmla="val 4286"/>
            </a:avLst>
          </a:prstGeom>
          <a:solidFill>
            <a:srgbClr val="F4B02A"/>
          </a:solidFill>
          <a:ln w="12700">
            <a:solidFill>
              <a:srgbClr val="F4B02A"/>
            </a:solidFill>
            <a:prstDash val="solid"/>
          </a:ln>
        </p:spPr>
      </p:sp>
      <p:sp>
        <p:nvSpPr>
          <p:cNvPr id="10" name="Text 8"/>
          <p:cNvSpPr txBox="1"/>
          <p:nvPr/>
        </p:nvSpPr>
        <p:spPr>
          <a:xfrm>
            <a:off x="6263640" y="1508760"/>
            <a:ext cx="2103120" cy="457200"/>
          </a:xfrm>
          <a:prstGeom prst="rect">
            <a:avLst/>
          </a:prstGeom>
          <a:noFill/>
          <a:ln/>
        </p:spPr>
        <p:txBody>
          <a:bodyPr wrap="square" lIns="0" tIns="0" rIns="0" bIns="0" rtlCol="0" anchor="ctr"/>
          <a:lstStyle/>
          <a:p>
            <a:pPr indent="0" marL="0">
              <a:buNone/>
            </a:pPr>
            <a:r>
              <a:rPr lang="en-US" sz="1800" b="1" dirty="0">
                <a:solidFill>
                  <a:srgbClr val="5A3A0E"/>
                </a:solidFill>
                <a:latin typeface="Arial" pitchFamily="34" charset="0"/>
                <a:ea typeface="Arial" pitchFamily="34" charset="-122"/>
                <a:cs typeface="Arial" pitchFamily="34" charset="-120"/>
              </a:rPr>
              <a:t>Team 3</a:t>
            </a:r>
            <a:endParaRPr lang="en-US" sz="1800" dirty="0"/>
          </a:p>
        </p:txBody>
      </p:sp>
      <p:sp>
        <p:nvSpPr>
          <p:cNvPr id="11" name="Text 9"/>
          <p:cNvSpPr txBox="1"/>
          <p:nvPr/>
        </p:nvSpPr>
        <p:spPr>
          <a:xfrm>
            <a:off x="6263640" y="2148840"/>
            <a:ext cx="2103120" cy="1097280"/>
          </a:xfrm>
          <a:prstGeom prst="rect">
            <a:avLst/>
          </a:prstGeom>
          <a:noFill/>
          <a:ln/>
        </p:spPr>
        <p:txBody>
          <a:bodyPr wrap="square" lIns="0" tIns="0" rIns="0" bIns="0" rtlCol="0" anchor="ctr"/>
          <a:lstStyle/>
          <a:p>
            <a:pPr indent="0" marL="0">
              <a:buNone/>
            </a:pPr>
            <a:r>
              <a:rPr lang="en-US" sz="5400" dirty="0">
                <a:solidFill>
                  <a:srgbClr val="5A3A0E"/>
                </a:solidFill>
                <a:latin typeface="Archivo Black" pitchFamily="34" charset="0"/>
                <a:ea typeface="Archivo Black" pitchFamily="34" charset="-122"/>
                <a:cs typeface="Archivo Black" pitchFamily="34" charset="-120"/>
              </a:rPr>
              <a:t>0</a:t>
            </a:r>
            <a:endParaRPr lang="en-US" sz="5400" dirty="0"/>
          </a:p>
        </p:txBody>
      </p:sp>
      <p:sp>
        <p:nvSpPr>
          <p:cNvPr id="12" name="button All rounds"/>
          <p:cNvSpPr/>
          <p:nvPr/>
        </p:nvSpPr>
        <p:spPr>
          <a:xfrm>
            <a:off x="548640" y="4343400"/>
            <a:ext cx="1737360" cy="384048"/>
          </a:xfrm>
          <a:prstGeom prst="roundRect">
            <a:avLst>
              <a:gd name="adj" fmla="val 50000"/>
            </a:avLst>
          </a:prstGeom>
          <a:solidFill>
            <a:srgbClr val="1E5B68"/>
          </a:solidFill>
          <a:ln w="12700">
            <a:solidFill>
              <a:srgbClr val="1E5B68"/>
            </a:solidFill>
            <a:prstDash val="solid"/>
          </a:ln>
        </p:spPr>
      </p:sp>
      <p:sp>
        <p:nvSpPr>
          <p:cNvPr id="13" name="Text 11"/>
          <p:cNvSpPr txBox="1"/>
          <p:nvPr/>
        </p:nvSpPr>
        <p:spPr>
          <a:xfrm>
            <a:off x="548640" y="4343400"/>
            <a:ext cx="1737360" cy="384048"/>
          </a:xfrm>
          <a:prstGeom prst="rect">
            <a:avLst/>
          </a:prstGeom>
          <a:noFill/>
          <a:ln/>
        </p:spPr>
        <p:txBody>
          <a:bodyPr wrap="square" lIns="0" tIns="0" rIns="0" bIns="0" rtlCol="0" anchor="ctr"/>
          <a:lstStyle/>
          <a:p>
            <a:pPr algn="ctr" indent="0" marL="0">
              <a:buNone/>
            </a:pPr>
            <a:r>
              <a:rPr lang="en-US" sz="1300" b="1" u="sng" dirty="0">
                <a:solidFill>
                  <a:srgbClr val="F6F4F0"/>
                </a:solidFill>
                <a:latin typeface="Arial" pitchFamily="34" charset="0"/>
                <a:ea typeface="Arial" pitchFamily="34" charset="-122"/>
                <a:cs typeface="Arial" pitchFamily="34" charset="-120"/>
                <a:hlinkClick r:id="rId1" action="ppaction://hlinksldjump" tooltip="All rounds">
                  <a:extLst>
                    <a:ext uri="{A12FA001-AC4F-418D-AE19-62706E023703}">
                      <ahyp:hlinkClr xmlns:ahyp="http://schemas.microsoft.com/office/drawing/2018/hyperlinkcolor" val="tx"/>
                    </a:ext>
                  </a:extLst>
                </a:hlinkClick>
              </a:rPr>
              <a:t>All rounds</a:t>
            </a:r>
            <a:endParaRPr lang="en-US" sz="1300" dirty="0"/>
          </a:p>
        </p:txBody>
      </p:sp>
      <p:sp>
        <p:nvSpPr>
          <p:cNvPr id="14" name="button The end"/>
          <p:cNvSpPr/>
          <p:nvPr/>
        </p:nvSpPr>
        <p:spPr>
          <a:xfrm>
            <a:off x="6766560" y="4343400"/>
            <a:ext cx="1828800" cy="384048"/>
          </a:xfrm>
          <a:prstGeom prst="roundRect">
            <a:avLst>
              <a:gd name="adj" fmla="val 50000"/>
            </a:avLst>
          </a:prstGeom>
          <a:solidFill>
            <a:srgbClr val="FFFFFF"/>
          </a:solidFill>
          <a:ln w="12700">
            <a:solidFill>
              <a:srgbClr val="FFFFFF"/>
            </a:solidFill>
            <a:prstDash val="solid"/>
          </a:ln>
        </p:spPr>
      </p:sp>
      <p:sp>
        <p:nvSpPr>
          <p:cNvPr id="15" name="Text 13"/>
          <p:cNvSpPr txBox="1"/>
          <p:nvPr/>
        </p:nvSpPr>
        <p:spPr>
          <a:xfrm>
            <a:off x="6766560" y="4343400"/>
            <a:ext cx="1828800" cy="384048"/>
          </a:xfrm>
          <a:prstGeom prst="rect">
            <a:avLst/>
          </a:prstGeom>
          <a:noFill/>
          <a:ln/>
        </p:spPr>
        <p:txBody>
          <a:bodyPr wrap="square" lIns="0" tIns="0" rIns="0" bIns="0" rtlCol="0" anchor="ctr"/>
          <a:lstStyle/>
          <a:p>
            <a:pPr algn="ctr" indent="0" marL="0">
              <a:buNone/>
            </a:pPr>
            <a:r>
              <a:rPr lang="en-US" sz="1300" b="1" u="sng" dirty="0">
                <a:solidFill>
                  <a:srgbClr val="1E5B68"/>
                </a:solidFill>
                <a:latin typeface="Arial" pitchFamily="34" charset="0"/>
                <a:ea typeface="Arial" pitchFamily="34" charset="-122"/>
                <a:cs typeface="Arial" pitchFamily="34" charset="-120"/>
                <a:hlinkClick r:id="rId2" action="ppaction://hlinksldjump" tooltip="The end">
                  <a:extLst>
                    <a:ext uri="{A12FA001-AC4F-418D-AE19-62706E023703}">
                      <ahyp:hlinkClr xmlns:ahyp="http://schemas.microsoft.com/office/drawing/2018/hyperlinkcolor" val="tx"/>
                    </a:ext>
                  </a:extLst>
                </a:hlinkClick>
              </a:rPr>
              <a:t>The end</a:t>
            </a:r>
            <a:endParaRPr lang="en-US" sz="13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EF8FA2"/>
        </a:solidFill>
      </p:bgPr>
    </p:bg>
    <p:spTree>
      <p:nvGrpSpPr>
        <p:cNvPr id="1" name=""/>
        <p:cNvGrpSpPr/>
        <p:nvPr/>
      </p:nvGrpSpPr>
      <p:grpSpPr>
        <a:xfrm>
          <a:off x="0" y="0"/>
          <a:ext cx="0" cy="0"/>
          <a:chOff x="0" y="0"/>
          <a:chExt cx="0" cy="0"/>
        </a:xfrm>
      </p:grpSpPr>
      <p:sp>
        <p:nvSpPr>
          <p:cNvPr id="2" name="Text 0"/>
          <p:cNvSpPr txBox="1"/>
          <p:nvPr/>
        </p:nvSpPr>
        <p:spPr>
          <a:xfrm>
            <a:off x="548640" y="731520"/>
            <a:ext cx="8046720" cy="914400"/>
          </a:xfrm>
          <a:prstGeom prst="rect">
            <a:avLst/>
          </a:prstGeom>
          <a:noFill/>
          <a:ln/>
        </p:spPr>
        <p:txBody>
          <a:bodyPr wrap="square" lIns="0" tIns="0" rIns="0" bIns="0" rtlCol="0" anchor="ctr"/>
          <a:lstStyle/>
          <a:p>
            <a:pPr indent="0" marL="0">
              <a:buNone/>
            </a:pPr>
            <a:r>
              <a:rPr lang="en-US" sz="4000" dirty="0">
                <a:solidFill>
                  <a:srgbClr val="7A2E45"/>
                </a:solidFill>
                <a:latin typeface="Archivo Black" pitchFamily="34" charset="0"/>
                <a:ea typeface="Archivo Black" pitchFamily="34" charset="-122"/>
                <a:cs typeface="Archivo Black" pitchFamily="34" charset="-120"/>
              </a:rPr>
              <a:t>She disputes all of it.</a:t>
            </a:r>
            <a:endParaRPr lang="en-US" sz="4000" dirty="0"/>
          </a:p>
        </p:txBody>
      </p:sp>
      <p:sp>
        <p:nvSpPr>
          <p:cNvPr id="3" name="Text 1"/>
          <p:cNvSpPr txBox="1"/>
          <p:nvPr/>
        </p:nvSpPr>
        <p:spPr>
          <a:xfrm>
            <a:off x="548640" y="1783080"/>
            <a:ext cx="7498080" cy="1463040"/>
          </a:xfrm>
          <a:prstGeom prst="rect">
            <a:avLst/>
          </a:prstGeom>
          <a:noFill/>
          <a:ln/>
        </p:spPr>
        <p:txBody>
          <a:bodyPr wrap="square" lIns="0" tIns="0" rIns="0" bIns="0" rtlCol="0" anchor="t"/>
          <a:lstStyle/>
          <a:p>
            <a:pPr indent="0" marL="0">
              <a:buNone/>
            </a:pPr>
            <a:r>
              <a:rPr lang="en-US" sz="1700" dirty="0">
                <a:solidFill>
                  <a:srgbClr val="7A2E45"/>
                </a:solidFill>
                <a:latin typeface="Arial" pitchFamily="34" charset="0"/>
                <a:ea typeface="Arial" pitchFamily="34" charset="-122"/>
                <a:cs typeface="Arial" pitchFamily="34" charset="-120"/>
              </a:rPr>
              <a:t>Group Project is a game show built from your group’s own answers. Everyone answers a few questions about the bride on their phone before the party, and on the night it plays on the TV and keeps score by itself. Nobody types up a single slide.</a:t>
            </a:r>
            <a:endParaRPr lang="en-US" sz="1700" dirty="0"/>
          </a:p>
        </p:txBody>
      </p:sp>
      <p:sp>
        <p:nvSpPr>
          <p:cNvPr id="4" name="Text 2"/>
          <p:cNvSpPr txBox="1"/>
          <p:nvPr/>
        </p:nvSpPr>
        <p:spPr>
          <a:xfrm>
            <a:off x="548640" y="3383280"/>
            <a:ext cx="8046720" cy="548640"/>
          </a:xfrm>
          <a:prstGeom prst="rect">
            <a:avLst/>
          </a:prstGeom>
          <a:noFill/>
          <a:ln/>
        </p:spPr>
        <p:txBody>
          <a:bodyPr wrap="square" lIns="0" tIns="0" rIns="0" bIns="0" rtlCol="0" anchor="ctr"/>
          <a:lstStyle/>
          <a:p>
            <a:pPr indent="0" marL="0">
              <a:buNone/>
            </a:pPr>
            <a:r>
              <a:rPr lang="en-US" sz="2600" u="sng" dirty="0">
                <a:solidFill>
                  <a:srgbClr val="7A2E45"/>
                </a:solidFill>
                <a:latin typeface="Archivo Black" pitchFamily="34" charset="0"/>
                <a:ea typeface="Archivo Black" pitchFamily="34" charset="-122"/>
                <a:cs typeface="Archivo Black" pitchFamily="34" charset="-120"/>
                <a:hlinkClick r:id="rId1" invalidUrl="" action="" tgtFrame="" tooltip="" history="1" highlightClick="0" endSnd="0">
                  <a:extLst>
                    <a:ext uri="{A12FA001-AC4F-418D-AE19-62706E023703}">
                      <ahyp:hlinkClr xmlns:ahyp="http://schemas.microsoft.com/office/drawing/2018/hyperlinkcolor" val="tx"/>
                    </a:ext>
                  </a:extLst>
                </a:hlinkClick>
              </a:rPr>
              <a:t>playgroupproject.com</a:t>
            </a:r>
            <a:endParaRPr lang="en-US" sz="2600" dirty="0"/>
          </a:p>
        </p:txBody>
      </p:sp>
    </p:spTree>
  </p:cSld>
  <p:clrMapOvr>
    <a:masterClrMapping/>
  </p:clrMapOvr>
</p:sld>
</file>

<file path=ppt/theme/theme1.xml><?xml version="1.0" encoding="utf-8"?>
<a:theme xmlns:a="http://schemas.openxmlformats.org/drawingml/2006/main" name="Group Project">
  <a:themeElements>
    <a:clrScheme name="Group Project">
      <a:dk1>
        <a:srgbClr val="1E5B68"/>
      </a:dk1>
      <a:lt1>
        <a:srgbClr val="FFFFFF"/>
      </a:lt1>
      <a:dk2>
        <a:srgbClr val="1E5B68"/>
      </a:dk2>
      <a:lt2>
        <a:srgbClr val="F6F4F0"/>
      </a:lt2>
      <a:accent1>
        <a:srgbClr val="17A2B4"/>
      </a:accent1>
      <a:accent2>
        <a:srgbClr val="EFA073"/>
      </a:accent2>
      <a:accent3>
        <a:srgbClr val="F4B02A"/>
      </a:accent3>
      <a:accent4>
        <a:srgbClr val="EF8FA2"/>
      </a:accent4>
      <a:accent5>
        <a:srgbClr val="1E5B68"/>
      </a:accent5>
      <a:accent6>
        <a:srgbClr val="C4602F"/>
      </a:accent6>
      <a:hlink>
        <a:srgbClr val="17A2B4"/>
      </a:hlink>
      <a:folHlink>
        <a:srgbClr val="1E5B68"/>
      </a:folHlink>
    </a:clrScheme>
    <a:fontScheme name="Group Project">
      <a:majorFont>
        <a:latin typeface="Archivo Blac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90</Slides>
  <Notes>90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Knows the Bride Best? template</dc:title>
  <dc:subject>PptxGenJS Presentation</dc:subject>
  <dc:creator>Group Project</dc:creator>
  <cp:lastModifiedBy>Group Project</cp:lastModifiedBy>
  <cp:revision>1</cp:revision>
  <dcterms:created xsi:type="dcterms:W3CDTF">2026-10-04T00:08:15Z</dcterms:created>
  <dcterms:modified xsi:type="dcterms:W3CDTF">2026-10-04T00:08:15Z</dcterms:modified>
</cp:coreProperties>
</file>