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notesMasterIdLst>
    <p:notesMasterId r:id="rId6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7b4f1509-16c1-acfa-fece-56ee4ec63424}">
          <p14:sldIdLst>
            <p14:sldId id="256"/>
            <p14:sldId id="257"/>
          </p14:sldIdLst>
        </p14:section>
        <p14:section name="Board" id="{f5ba2ad3-49ac-3153-a275-5a4bd1f73188}">
          <p14:sldIdLst>
            <p14:sldId id="258"/>
          </p14:sldIdLst>
        </p14:section>
        <p14:section name="Questions" id="{e662031d-a336-f19c-1061-ab823c7e33f8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</p14:sldIdLst>
        </p14:section>
        <p14:section name="Specials" id="{ca95f83c-025e-0a3c-239d-75a690470f60}">
          <p14:sldIdLst>
            <p14:sldId id="309"/>
            <p14:sldId id="310"/>
            <p14:sldId id="311"/>
            <p14:sldId id="312"/>
            <p14:sldId id="313"/>
            <p14:sldId id="31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presProps" Target="presProps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 names in brackets. Click "Start the game" to open the board. Everything on every slide is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party: ask the groom the five "The Groom Said" questions a week ahead and type his answers onto the answer slides. Write the "This Weekend" questions the morning of the game. One square is a Daily Double: whoever finds it can bet up to their team’s score.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a dollar amount to open its question. Tip: when a square has been played, select it and delete the amount, or change its text to grey, so everyone can see what is left.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question, let teams guess, then click Show answer. Read his answer exactly as he wrote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question, let teams guess, then click Show answer. Read his answer exactly as he wrote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question, let teams guess, then click Show answer. Read his answer exactly as he wrote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question, let teams guess, then click Show answer. Read his answer exactly as he wrote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question, let teams guess, then click Show answer. Read his answer exactly as he wrote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aloud. Click Show answer once a team has answered.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Daily Double sits under How They Happened, $400. Move it by changing which square on the board links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teams 60 seconds to write their answer. Read them out, then reveal 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Rename the teams and update the totals as you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Delete this slide if you like. We would understand.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2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4.xml"/><Relationship Id="rId2" Type="http://schemas.openxmlformats.org/officeDocument/2006/relationships/slide" Target="slide6.xml"/><Relationship Id="rId3" Type="http://schemas.openxmlformats.org/officeDocument/2006/relationships/slide" Target="slide8.xml"/><Relationship Id="rId4" Type="http://schemas.openxmlformats.org/officeDocument/2006/relationships/slide" Target="slide10.xml"/><Relationship Id="rId5" Type="http://schemas.openxmlformats.org/officeDocument/2006/relationships/slide" Target="slide12.xml"/><Relationship Id="rId6" Type="http://schemas.openxmlformats.org/officeDocument/2006/relationships/slide" Target="slide14.xml"/><Relationship Id="rId7" Type="http://schemas.openxmlformats.org/officeDocument/2006/relationships/slide" Target="slide16.xml"/><Relationship Id="rId8" Type="http://schemas.openxmlformats.org/officeDocument/2006/relationships/slide" Target="slide18.xml"/><Relationship Id="rId9" Type="http://schemas.openxmlformats.org/officeDocument/2006/relationships/slide" Target="slide20.xml"/><Relationship Id="rId10" Type="http://schemas.openxmlformats.org/officeDocument/2006/relationships/slide" Target="slide22.xml"/><Relationship Id="rId11" Type="http://schemas.openxmlformats.org/officeDocument/2006/relationships/slide" Target="slide24.xml"/><Relationship Id="rId12" Type="http://schemas.openxmlformats.org/officeDocument/2006/relationships/slide" Target="slide26.xml"/><Relationship Id="rId13" Type="http://schemas.openxmlformats.org/officeDocument/2006/relationships/slide" Target="slide28.xml"/><Relationship Id="rId14" Type="http://schemas.openxmlformats.org/officeDocument/2006/relationships/slide" Target="slide54.xml"/><Relationship Id="rId15" Type="http://schemas.openxmlformats.org/officeDocument/2006/relationships/slide" Target="slide32.xml"/><Relationship Id="rId16" Type="http://schemas.openxmlformats.org/officeDocument/2006/relationships/slide" Target="slide34.xml"/><Relationship Id="rId17" Type="http://schemas.openxmlformats.org/officeDocument/2006/relationships/slide" Target="slide36.xml"/><Relationship Id="rId18" Type="http://schemas.openxmlformats.org/officeDocument/2006/relationships/slide" Target="slide38.xml"/><Relationship Id="rId19" Type="http://schemas.openxmlformats.org/officeDocument/2006/relationships/slide" Target="slide40.xml"/><Relationship Id="rId20" Type="http://schemas.openxmlformats.org/officeDocument/2006/relationships/slide" Target="slide42.xml"/><Relationship Id="rId21" Type="http://schemas.openxmlformats.org/officeDocument/2006/relationships/slide" Target="slide44.xml"/><Relationship Id="rId22" Type="http://schemas.openxmlformats.org/officeDocument/2006/relationships/slide" Target="slide46.xml"/><Relationship Id="rId23" Type="http://schemas.openxmlformats.org/officeDocument/2006/relationships/slide" Target="slide48.xml"/><Relationship Id="rId24" Type="http://schemas.openxmlformats.org/officeDocument/2006/relationships/slide" Target="slide50.xml"/><Relationship Id="rId25" Type="http://schemas.openxmlformats.org/officeDocument/2006/relationships/slide" Target="slide52.xml"/><Relationship Id="rId26" Type="http://schemas.openxmlformats.org/officeDocument/2006/relationships/slide" Target="slide55.xml"/><Relationship Id="rId27" Type="http://schemas.openxmlformats.org/officeDocument/2006/relationships/slide" Target="slide58.xml"/><Relationship Id="rId28" Type="http://schemas.openxmlformats.org/officeDocument/2006/relationships/slideLayout" Target="../slideLayouts/slideLayout1.xml"/><Relationship Id="rId2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5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7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9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1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5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7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19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21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2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25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27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29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31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3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35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37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39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41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4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45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47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49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51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53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" Target="slide3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" Target="slide5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" Target="slide5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" Target="slide5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59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hyperlink" Target="https://playgroupproject.com/?src=jeopardy-template#join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A2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lor block 1"/>
          <p:cNvSpPr/>
          <p:nvPr/>
        </p:nvSpPr>
        <p:spPr>
          <a:xfrm>
            <a:off x="0" y="4343400"/>
            <a:ext cx="2286000" cy="800100"/>
          </a:xfrm>
          <a:prstGeom prst="rect">
            <a:avLst/>
          </a:prstGeom>
          <a:solidFill>
            <a:srgbClr val="EFA073"/>
          </a:solidFill>
          <a:ln w="12700">
            <a:solidFill>
              <a:srgbClr val="EFA073"/>
            </a:solidFill>
            <a:prstDash val="solid"/>
          </a:ln>
        </p:spPr>
      </p:sp>
      <p:sp>
        <p:nvSpPr>
          <p:cNvPr id="3" name="color block 2"/>
          <p:cNvSpPr/>
          <p:nvPr/>
        </p:nvSpPr>
        <p:spPr>
          <a:xfrm>
            <a:off x="2286000" y="4343400"/>
            <a:ext cx="2286000" cy="800100"/>
          </a:xfrm>
          <a:prstGeom prst="rect">
            <a:avLst/>
          </a:prstGeom>
          <a:solidFill>
            <a:srgbClr val="F4B02A"/>
          </a:solidFill>
          <a:ln w="12700">
            <a:solidFill>
              <a:srgbClr val="F4B02A"/>
            </a:solidFill>
            <a:prstDash val="solid"/>
          </a:ln>
        </p:spPr>
      </p:sp>
      <p:sp>
        <p:nvSpPr>
          <p:cNvPr id="4" name="color block 3"/>
          <p:cNvSpPr/>
          <p:nvPr/>
        </p:nvSpPr>
        <p:spPr>
          <a:xfrm>
            <a:off x="4572000" y="4343400"/>
            <a:ext cx="2286000" cy="800100"/>
          </a:xfrm>
          <a:prstGeom prst="rect">
            <a:avLst/>
          </a:prstGeom>
          <a:solidFill>
            <a:srgbClr val="EF8FA2"/>
          </a:solidFill>
          <a:ln w="12700">
            <a:solidFill>
              <a:srgbClr val="EF8FA2"/>
            </a:solidFill>
            <a:prstDash val="solid"/>
          </a:ln>
        </p:spPr>
      </p:sp>
      <p:sp>
        <p:nvSpPr>
          <p:cNvPr id="5" name="color block 4"/>
          <p:cNvSpPr/>
          <p:nvPr/>
        </p:nvSpPr>
        <p:spPr>
          <a:xfrm>
            <a:off x="6858000" y="4343400"/>
            <a:ext cx="2286000" cy="800100"/>
          </a:xfrm>
          <a:prstGeom prst="rect">
            <a:avLst/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6858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600" kern="0" dirty="0">
                <a:solidFill>
                  <a:srgbClr val="F1F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BACHELORETTE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09728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dirty="0">
                <a:solidFill>
                  <a:srgbClr val="FFFFFF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Jeopardy</a:t>
            </a:r>
            <a:endParaRPr lang="en-US" sz="80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5146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1F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Starring [Bride’s name]. Hosted by [Host’s name].</a:t>
            </a:r>
            <a:endParaRPr lang="en-US" sz="2000" dirty="0"/>
          </a:p>
        </p:txBody>
      </p:sp>
      <p:sp>
        <p:nvSpPr>
          <p:cNvPr id="9" name="button Start the game"/>
          <p:cNvSpPr/>
          <p:nvPr/>
        </p:nvSpPr>
        <p:spPr>
          <a:xfrm>
            <a:off x="548640" y="3246120"/>
            <a:ext cx="219456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2461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Start the ga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the game</a:t>
            </a:r>
            <a:endParaRPr lang="en-US" sz="1300" dirty="0"/>
          </a:p>
        </p:txBody>
      </p:sp>
      <p:sp>
        <p:nvSpPr>
          <p:cNvPr id="11" name="button How to play"/>
          <p:cNvSpPr/>
          <p:nvPr/>
        </p:nvSpPr>
        <p:spPr>
          <a:xfrm>
            <a:off x="2880360" y="3246120"/>
            <a:ext cx="1737360" cy="384048"/>
          </a:xfrm>
          <a:prstGeom prst="roundRect">
            <a:avLst>
              <a:gd name="adj" fmla="val 50000"/>
            </a:avLst>
          </a:prstGeom>
          <a:solidFill>
            <a:srgbClr val="F1F8F9"/>
          </a:solidFill>
          <a:ln w="12700">
            <a:solidFill>
              <a:srgbClr val="F1F8F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880360" y="324612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How to pla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play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9319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1F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How to play</a:t>
            </a:r>
            <a:endParaRPr lang="en-US" sz="3600" dirty="0"/>
          </a:p>
        </p:txBody>
      </p:sp>
      <p:sp>
        <p:nvSpPr>
          <p:cNvPr id="3" name="step 1"/>
          <p:cNvSpPr/>
          <p:nvPr/>
        </p:nvSpPr>
        <p:spPr>
          <a:xfrm>
            <a:off x="548640" y="1325880"/>
            <a:ext cx="548640" cy="548640"/>
          </a:xfrm>
          <a:prstGeom prst="ellipse">
            <a:avLst/>
          </a:prstGeom>
          <a:solidFill>
            <a:srgbClr val="17A2B4"/>
          </a:solidFill>
          <a:ln w="12700">
            <a:solidFill>
              <a:srgbClr val="17A2B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258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280160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Split into teams
</a:t>
            </a:r>
            <a:pPr indent="0" marL="0">
              <a:buNone/>
            </a:pPr>
            <a:r>
              <a:rPr lang="en-US" sz="13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three teams of three to five. Put someone who has known the bride for years on every team.</a:t>
            </a:r>
            <a:endParaRPr lang="en-US" sz="1600" dirty="0"/>
          </a:p>
        </p:txBody>
      </p:sp>
      <p:sp>
        <p:nvSpPr>
          <p:cNvPr id="6" name="step 2"/>
          <p:cNvSpPr/>
          <p:nvPr/>
        </p:nvSpPr>
        <p:spPr>
          <a:xfrm>
            <a:off x="548640" y="2130552"/>
            <a:ext cx="548640" cy="548640"/>
          </a:xfrm>
          <a:prstGeom prst="ellipse">
            <a:avLst/>
          </a:prstGeom>
          <a:solidFill>
            <a:srgbClr val="EFA073"/>
          </a:solidFill>
          <a:ln w="12700">
            <a:solidFill>
              <a:srgbClr val="EFA07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130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2084832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a square
</a:t>
            </a:r>
            <a:pPr indent="0" marL="0">
              <a:buNone/>
            </a:pPr>
            <a:r>
              <a:rPr lang="en-US" sz="13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Teams take turns choosing a category and an amount. The host clicks it and reads the question.</a:t>
            </a:r>
            <a:endParaRPr lang="en-US" sz="1600" dirty="0"/>
          </a:p>
        </p:txBody>
      </p:sp>
      <p:sp>
        <p:nvSpPr>
          <p:cNvPr id="9" name="step 3"/>
          <p:cNvSpPr/>
          <p:nvPr/>
        </p:nvSpPr>
        <p:spPr>
          <a:xfrm>
            <a:off x="548640" y="2935224"/>
            <a:ext cx="548640" cy="548640"/>
          </a:xfrm>
          <a:prstGeom prst="ellipse">
            <a:avLst/>
          </a:prstGeom>
          <a:solidFill>
            <a:srgbClr val="F4B02A"/>
          </a:solidFill>
          <a:ln w="12700">
            <a:solidFill>
              <a:srgbClr val="F4B02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9352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889504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it
</a:t>
            </a:r>
            <a:pPr indent="0" marL="0">
              <a:buNone/>
            </a:pPr>
            <a:r>
              <a:rPr lang="en-US" sz="13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team to buzz in answers. Right answer, take the points. Wrong answer, lose them. The host’s ruling is final.</a:t>
            </a:r>
            <a:endParaRPr lang="en-US" sz="1600" dirty="0"/>
          </a:p>
        </p:txBody>
      </p:sp>
      <p:sp>
        <p:nvSpPr>
          <p:cNvPr id="12" name="step 4"/>
          <p:cNvSpPr/>
          <p:nvPr/>
        </p:nvSpPr>
        <p:spPr>
          <a:xfrm>
            <a:off x="548640" y="3739896"/>
            <a:ext cx="548640" cy="548640"/>
          </a:xfrm>
          <a:prstGeom prst="ellipse">
            <a:avLst/>
          </a:prstGeom>
          <a:solidFill>
            <a:srgbClr val="EF8FA2"/>
          </a:solidFill>
          <a:ln w="12700">
            <a:solidFill>
              <a:srgbClr val="EF8FA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37398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694176"/>
            <a:ext cx="7223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the answer
</a:t>
            </a:r>
            <a:pPr indent="0" marL="0">
              <a:buNone/>
            </a:pPr>
            <a:r>
              <a:rPr lang="en-US" sz="13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host clicks “Show answer”, then “Back to board”. A great wrong answer can earn half points, at the host’s discretion.</a:t>
            </a:r>
            <a:endParaRPr lang="en-US" sz="1600" dirty="0"/>
          </a:p>
        </p:txBody>
      </p:sp>
      <p:sp>
        <p:nvSpPr>
          <p:cNvPr id="15" name="button Go to the board"/>
          <p:cNvSpPr/>
          <p:nvPr/>
        </p:nvSpPr>
        <p:spPr>
          <a:xfrm>
            <a:off x="6629400" y="4572000"/>
            <a:ext cx="219456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629400" y="457200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Go to the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 to the board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tegory 1"/>
          <p:cNvSpPr/>
          <p:nvPr/>
        </p:nvSpPr>
        <p:spPr>
          <a:xfrm>
            <a:off x="27432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17A2B4"/>
          </a:solidFill>
          <a:ln w="12700">
            <a:solidFill>
              <a:srgbClr val="17A2B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47472" y="228600"/>
            <a:ext cx="14996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1F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BRIDE, BEFORE US</a:t>
            </a:r>
            <a:endParaRPr lang="en-US" sz="1250" dirty="0"/>
          </a:p>
        </p:txBody>
      </p:sp>
      <p:sp>
        <p:nvSpPr>
          <p:cNvPr id="4" name="square 1-100"/>
          <p:cNvSpPr/>
          <p:nvPr/>
        </p:nvSpPr>
        <p:spPr>
          <a:xfrm>
            <a:off x="274320" y="1188720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7A2B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74320" y="1188720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" action="ppaction://hlinksldjump" tooltip="The Bride, Before Us for 1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$100</a:t>
            </a:r>
            <a:endParaRPr lang="en-US" sz="2600" dirty="0"/>
          </a:p>
        </p:txBody>
      </p:sp>
      <p:sp>
        <p:nvSpPr>
          <p:cNvPr id="6" name="square 1-200"/>
          <p:cNvSpPr/>
          <p:nvPr/>
        </p:nvSpPr>
        <p:spPr>
          <a:xfrm>
            <a:off x="274320" y="1837944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7A2B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74320" y="1837944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2" action="ppaction://hlinksldjump" tooltip="The Bride, Before Us for 2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$200</a:t>
            </a:r>
            <a:endParaRPr lang="en-US" sz="2600" dirty="0"/>
          </a:p>
        </p:txBody>
      </p:sp>
      <p:sp>
        <p:nvSpPr>
          <p:cNvPr id="8" name="square 1-300"/>
          <p:cNvSpPr/>
          <p:nvPr/>
        </p:nvSpPr>
        <p:spPr>
          <a:xfrm>
            <a:off x="274320" y="2487168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7A2B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74320" y="2487168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3" action="ppaction://hlinksldjump" tooltip="The Bride, Before Us for 3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$300</a:t>
            </a:r>
            <a:endParaRPr lang="en-US" sz="2600" dirty="0"/>
          </a:p>
        </p:txBody>
      </p:sp>
      <p:sp>
        <p:nvSpPr>
          <p:cNvPr id="10" name="square 1-400"/>
          <p:cNvSpPr/>
          <p:nvPr/>
        </p:nvSpPr>
        <p:spPr>
          <a:xfrm>
            <a:off x="274320" y="3136392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7A2B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74320" y="3136392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4" action="ppaction://hlinksldjump" tooltip="The Bride, Before Us for 4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$400</a:t>
            </a:r>
            <a:endParaRPr lang="en-US" sz="2600" dirty="0"/>
          </a:p>
        </p:txBody>
      </p:sp>
      <p:sp>
        <p:nvSpPr>
          <p:cNvPr id="12" name="square 1-500"/>
          <p:cNvSpPr/>
          <p:nvPr/>
        </p:nvSpPr>
        <p:spPr>
          <a:xfrm>
            <a:off x="274320" y="3785616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7A2B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74320" y="3785616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5" action="ppaction://hlinksldjump" tooltip="The Bride, Before Us for 5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$500</a:t>
            </a:r>
            <a:endParaRPr lang="en-US" sz="2600" dirty="0"/>
          </a:p>
        </p:txBody>
      </p:sp>
      <p:sp>
        <p:nvSpPr>
          <p:cNvPr id="14" name="category 2"/>
          <p:cNvSpPr/>
          <p:nvPr/>
        </p:nvSpPr>
        <p:spPr>
          <a:xfrm>
            <a:off x="201168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EFA073"/>
          </a:solidFill>
          <a:ln w="12700">
            <a:solidFill>
              <a:srgbClr val="EFA07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084832" y="228600"/>
            <a:ext cx="14996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7A3B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GROOM SAID</a:t>
            </a:r>
            <a:endParaRPr lang="en-US" sz="1250" dirty="0"/>
          </a:p>
        </p:txBody>
      </p:sp>
      <p:sp>
        <p:nvSpPr>
          <p:cNvPr id="16" name="square 2-100"/>
          <p:cNvSpPr/>
          <p:nvPr/>
        </p:nvSpPr>
        <p:spPr>
          <a:xfrm>
            <a:off x="2011680" y="1188720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EFA07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011680" y="1188720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6" action="ppaction://hlinksldjump" tooltip="The Groom Said for 1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$100</a:t>
            </a:r>
            <a:endParaRPr lang="en-US" sz="2600" dirty="0"/>
          </a:p>
        </p:txBody>
      </p:sp>
      <p:sp>
        <p:nvSpPr>
          <p:cNvPr id="18" name="square 2-200"/>
          <p:cNvSpPr/>
          <p:nvPr/>
        </p:nvSpPr>
        <p:spPr>
          <a:xfrm>
            <a:off x="2011680" y="1837944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EFA07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2011680" y="1837944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7" action="ppaction://hlinksldjump" tooltip="The Groom Said for 2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$200</a:t>
            </a:r>
            <a:endParaRPr lang="en-US" sz="2600" dirty="0"/>
          </a:p>
        </p:txBody>
      </p:sp>
      <p:sp>
        <p:nvSpPr>
          <p:cNvPr id="20" name="square 2-300"/>
          <p:cNvSpPr/>
          <p:nvPr/>
        </p:nvSpPr>
        <p:spPr>
          <a:xfrm>
            <a:off x="2011680" y="2487168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EFA07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2011680" y="2487168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8" action="ppaction://hlinksldjump" tooltip="The Groom Said for 3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$300</a:t>
            </a:r>
            <a:endParaRPr lang="en-US" sz="2600" dirty="0"/>
          </a:p>
        </p:txBody>
      </p:sp>
      <p:sp>
        <p:nvSpPr>
          <p:cNvPr id="22" name="square 2-400"/>
          <p:cNvSpPr/>
          <p:nvPr/>
        </p:nvSpPr>
        <p:spPr>
          <a:xfrm>
            <a:off x="2011680" y="3136392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EFA07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2011680" y="3136392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9" action="ppaction://hlinksldjump" tooltip="The Groom Said for 4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$400</a:t>
            </a:r>
            <a:endParaRPr lang="en-US" sz="2600" dirty="0"/>
          </a:p>
        </p:txBody>
      </p:sp>
      <p:sp>
        <p:nvSpPr>
          <p:cNvPr id="24" name="square 2-500"/>
          <p:cNvSpPr/>
          <p:nvPr/>
        </p:nvSpPr>
        <p:spPr>
          <a:xfrm>
            <a:off x="2011680" y="3785616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EFA07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011680" y="3785616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0" action="ppaction://hlinksldjump" tooltip="The Groom Said for 5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$500</a:t>
            </a:r>
            <a:endParaRPr lang="en-US" sz="2600" dirty="0"/>
          </a:p>
        </p:txBody>
      </p:sp>
      <p:sp>
        <p:nvSpPr>
          <p:cNvPr id="26" name="category 3"/>
          <p:cNvSpPr/>
          <p:nvPr/>
        </p:nvSpPr>
        <p:spPr>
          <a:xfrm>
            <a:off x="374904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F4B02A"/>
          </a:solidFill>
          <a:ln w="12700">
            <a:solidFill>
              <a:srgbClr val="F4B02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822192" y="228600"/>
            <a:ext cx="14996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5A3A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HAPPENED</a:t>
            </a:r>
            <a:endParaRPr lang="en-US" sz="1250" dirty="0"/>
          </a:p>
        </p:txBody>
      </p:sp>
      <p:sp>
        <p:nvSpPr>
          <p:cNvPr id="28" name="square 3-100"/>
          <p:cNvSpPr/>
          <p:nvPr/>
        </p:nvSpPr>
        <p:spPr>
          <a:xfrm>
            <a:off x="3749040" y="1188720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F4B02A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749040" y="1188720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1" action="ppaction://hlinksldjump" tooltip="How They Happened for 1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$100</a:t>
            </a:r>
            <a:endParaRPr lang="en-US" sz="2600" dirty="0"/>
          </a:p>
        </p:txBody>
      </p:sp>
      <p:sp>
        <p:nvSpPr>
          <p:cNvPr id="30" name="square 3-200"/>
          <p:cNvSpPr/>
          <p:nvPr/>
        </p:nvSpPr>
        <p:spPr>
          <a:xfrm>
            <a:off x="3749040" y="1837944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F4B02A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3749040" y="1837944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2" action="ppaction://hlinksldjump" tooltip="How They Happened for 2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$200</a:t>
            </a:r>
            <a:endParaRPr lang="en-US" sz="2600" dirty="0"/>
          </a:p>
        </p:txBody>
      </p:sp>
      <p:sp>
        <p:nvSpPr>
          <p:cNvPr id="32" name="square 3-300"/>
          <p:cNvSpPr/>
          <p:nvPr/>
        </p:nvSpPr>
        <p:spPr>
          <a:xfrm>
            <a:off x="3749040" y="2487168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F4B02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3749040" y="2487168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3" action="ppaction://hlinksldjump" tooltip="How They Happened for 3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$300</a:t>
            </a:r>
            <a:endParaRPr lang="en-US" sz="2600" dirty="0"/>
          </a:p>
        </p:txBody>
      </p:sp>
      <p:sp>
        <p:nvSpPr>
          <p:cNvPr id="34" name="square 3-400"/>
          <p:cNvSpPr/>
          <p:nvPr/>
        </p:nvSpPr>
        <p:spPr>
          <a:xfrm>
            <a:off x="3749040" y="3136392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F4B02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3749040" y="3136392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4" action="ppaction://hlinksldjump" tooltip="How They Happened for 4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$400</a:t>
            </a:r>
            <a:endParaRPr lang="en-US" sz="2600" dirty="0"/>
          </a:p>
        </p:txBody>
      </p:sp>
      <p:sp>
        <p:nvSpPr>
          <p:cNvPr id="36" name="square 3-500"/>
          <p:cNvSpPr/>
          <p:nvPr/>
        </p:nvSpPr>
        <p:spPr>
          <a:xfrm>
            <a:off x="3749040" y="3785616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F4B02A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3749040" y="3785616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5" action="ppaction://hlinksldjump" tooltip="How They Happened for 5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$500</a:t>
            </a:r>
            <a:endParaRPr lang="en-US" sz="2600" dirty="0"/>
          </a:p>
        </p:txBody>
      </p:sp>
      <p:sp>
        <p:nvSpPr>
          <p:cNvPr id="38" name="category 4"/>
          <p:cNvSpPr/>
          <p:nvPr/>
        </p:nvSpPr>
        <p:spPr>
          <a:xfrm>
            <a:off x="548640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EF8FA2"/>
          </a:solidFill>
          <a:ln w="12700">
            <a:solidFill>
              <a:srgbClr val="EF8FA2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559552" y="228600"/>
            <a:ext cx="14996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7A2E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EXACT OPINIONS</a:t>
            </a:r>
            <a:endParaRPr lang="en-US" sz="1250" dirty="0"/>
          </a:p>
        </p:txBody>
      </p:sp>
      <p:sp>
        <p:nvSpPr>
          <p:cNvPr id="40" name="square 4-100"/>
          <p:cNvSpPr/>
          <p:nvPr/>
        </p:nvSpPr>
        <p:spPr>
          <a:xfrm>
            <a:off x="5486400" y="1188720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EF8FA2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5486400" y="1188720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6" action="ppaction://hlinksldjump" tooltip="Her Exact Opinions for 1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$100</a:t>
            </a:r>
            <a:endParaRPr lang="en-US" sz="2600" dirty="0"/>
          </a:p>
        </p:txBody>
      </p:sp>
      <p:sp>
        <p:nvSpPr>
          <p:cNvPr id="42" name="square 4-200"/>
          <p:cNvSpPr/>
          <p:nvPr/>
        </p:nvSpPr>
        <p:spPr>
          <a:xfrm>
            <a:off x="5486400" y="1837944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EF8FA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5486400" y="1837944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7" action="ppaction://hlinksldjump" tooltip="Her Exact Opinions for 2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$200</a:t>
            </a:r>
            <a:endParaRPr lang="en-US" sz="2600" dirty="0"/>
          </a:p>
        </p:txBody>
      </p:sp>
      <p:sp>
        <p:nvSpPr>
          <p:cNvPr id="44" name="square 4-300"/>
          <p:cNvSpPr/>
          <p:nvPr/>
        </p:nvSpPr>
        <p:spPr>
          <a:xfrm>
            <a:off x="5486400" y="2487168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EF8FA2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5486400" y="2487168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8" action="ppaction://hlinksldjump" tooltip="Her Exact Opinions for 3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$300</a:t>
            </a:r>
            <a:endParaRPr lang="en-US" sz="2600" dirty="0"/>
          </a:p>
        </p:txBody>
      </p:sp>
      <p:sp>
        <p:nvSpPr>
          <p:cNvPr id="46" name="square 4-400"/>
          <p:cNvSpPr/>
          <p:nvPr/>
        </p:nvSpPr>
        <p:spPr>
          <a:xfrm>
            <a:off x="5486400" y="3136392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EF8FA2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5486400" y="3136392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9" action="ppaction://hlinksldjump" tooltip="Her Exact Opinions for 4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$400</a:t>
            </a:r>
            <a:endParaRPr lang="en-US" sz="2600" dirty="0"/>
          </a:p>
        </p:txBody>
      </p:sp>
      <p:sp>
        <p:nvSpPr>
          <p:cNvPr id="48" name="square 4-500"/>
          <p:cNvSpPr/>
          <p:nvPr/>
        </p:nvSpPr>
        <p:spPr>
          <a:xfrm>
            <a:off x="5486400" y="3785616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EF8FA2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5486400" y="3785616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20" action="ppaction://hlinksldjump" tooltip="Her Exact Opinions for 5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$500</a:t>
            </a:r>
            <a:endParaRPr lang="en-US" sz="2600" dirty="0"/>
          </a:p>
        </p:txBody>
      </p:sp>
      <p:sp>
        <p:nvSpPr>
          <p:cNvPr id="50" name="category 5"/>
          <p:cNvSpPr/>
          <p:nvPr/>
        </p:nvSpPr>
        <p:spPr>
          <a:xfrm>
            <a:off x="7223760" y="228600"/>
            <a:ext cx="1645920" cy="868680"/>
          </a:xfrm>
          <a:prstGeom prst="roundRect">
            <a:avLst>
              <a:gd name="adj" fmla="val 8421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7296912" y="228600"/>
            <a:ext cx="14996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WEEKEND</a:t>
            </a:r>
            <a:endParaRPr lang="en-US" sz="1250" dirty="0"/>
          </a:p>
        </p:txBody>
      </p:sp>
      <p:sp>
        <p:nvSpPr>
          <p:cNvPr id="52" name="square 5-100"/>
          <p:cNvSpPr/>
          <p:nvPr/>
        </p:nvSpPr>
        <p:spPr>
          <a:xfrm>
            <a:off x="7223760" y="1188720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E5B68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7223760" y="1188720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21" action="ppaction://hlinksldjump" tooltip="This Weekend for 1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$100</a:t>
            </a:r>
            <a:endParaRPr lang="en-US" sz="2600" dirty="0"/>
          </a:p>
        </p:txBody>
      </p:sp>
      <p:sp>
        <p:nvSpPr>
          <p:cNvPr id="54" name="square 5-200"/>
          <p:cNvSpPr/>
          <p:nvPr/>
        </p:nvSpPr>
        <p:spPr>
          <a:xfrm>
            <a:off x="7223760" y="1837944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E5B68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7223760" y="1837944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22" action="ppaction://hlinksldjump" tooltip="This Weekend for 2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$200</a:t>
            </a:r>
            <a:endParaRPr lang="en-US" sz="2600" dirty="0"/>
          </a:p>
        </p:txBody>
      </p:sp>
      <p:sp>
        <p:nvSpPr>
          <p:cNvPr id="56" name="square 5-300"/>
          <p:cNvSpPr/>
          <p:nvPr/>
        </p:nvSpPr>
        <p:spPr>
          <a:xfrm>
            <a:off x="7223760" y="2487168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E5B68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7223760" y="2487168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23" action="ppaction://hlinksldjump" tooltip="This Weekend for 3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$300</a:t>
            </a:r>
            <a:endParaRPr lang="en-US" sz="2600" dirty="0"/>
          </a:p>
        </p:txBody>
      </p:sp>
      <p:sp>
        <p:nvSpPr>
          <p:cNvPr id="58" name="square 5-400"/>
          <p:cNvSpPr/>
          <p:nvPr/>
        </p:nvSpPr>
        <p:spPr>
          <a:xfrm>
            <a:off x="7223760" y="3136392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E5B68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7223760" y="3136392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24" action="ppaction://hlinksldjump" tooltip="This Weekend for 4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$400</a:t>
            </a:r>
            <a:endParaRPr lang="en-US" sz="2600" dirty="0"/>
          </a:p>
        </p:txBody>
      </p:sp>
      <p:sp>
        <p:nvSpPr>
          <p:cNvPr id="60" name="square 5-500"/>
          <p:cNvSpPr/>
          <p:nvPr/>
        </p:nvSpPr>
        <p:spPr>
          <a:xfrm>
            <a:off x="7223760" y="3785616"/>
            <a:ext cx="1645920" cy="58521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25400">
            <a:solidFill>
              <a:srgbClr val="1E5B68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7223760" y="3785616"/>
            <a:ext cx="16459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u="sng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25" action="ppaction://hlinksldjump" tooltip="This Weekend for 50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$500</a:t>
            </a:r>
            <a:endParaRPr lang="en-US" sz="2600" dirty="0"/>
          </a:p>
        </p:txBody>
      </p:sp>
      <p:sp>
        <p:nvSpPr>
          <p:cNvPr id="62" name="button Final Jeopardy"/>
          <p:cNvSpPr/>
          <p:nvPr/>
        </p:nvSpPr>
        <p:spPr>
          <a:xfrm>
            <a:off x="3474720" y="4590288"/>
            <a:ext cx="219456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3474720" y="459028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6" action="ppaction://hlinksldjump" tooltip="Final Jeopard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Final Jeopardy</a:t>
            </a:r>
            <a:endParaRPr lang="en-US" sz="1300" dirty="0"/>
          </a:p>
        </p:txBody>
      </p:sp>
      <p:sp>
        <p:nvSpPr>
          <p:cNvPr id="64" name="button Scores"/>
          <p:cNvSpPr/>
          <p:nvPr/>
        </p:nvSpPr>
        <p:spPr>
          <a:xfrm>
            <a:off x="5806440" y="4590288"/>
            <a:ext cx="1188720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5" name="Text 63"/>
          <p:cNvSpPr txBox="1"/>
          <p:nvPr/>
        </p:nvSpPr>
        <p:spPr>
          <a:xfrm>
            <a:off x="5806440" y="4590288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7" action="ppaction://hlinksldjump" tooltip="Scor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Scores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A2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1F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BRIDE, BEFORE US  ·  $100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was her first job?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1F8F9"/>
          </a:solidFill>
          <a:ln w="12700">
            <a:solidFill>
              <a:srgbClr val="F1F8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7A2B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BRIDE, BEFORE US  ·  $100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was her first job?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17A2B4"/>
          </a:solidFill>
          <a:ln w="12700">
            <a:solidFill>
              <a:srgbClr val="17A2B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A2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1F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BRIDE, BEFORE US  ·  $200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did she want to be when she grew up?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1F8F9"/>
          </a:solidFill>
          <a:ln w="12700">
            <a:solidFill>
              <a:srgbClr val="F1F8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7A2B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BRIDE, BEFORE US  ·  $200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she want to be when she grew up?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17A2B4"/>
          </a:solidFill>
          <a:ln w="12700">
            <a:solidFill>
              <a:srgbClr val="17A2B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A2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1F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BRIDE, BEFORE US  ·  $300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was the name of her first pet?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1F8F9"/>
          </a:solidFill>
          <a:ln w="12700">
            <a:solidFill>
              <a:srgbClr val="F1F8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7A2B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BRIDE, BEFORE US  ·  $300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was the name of her first pet?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17A2B4"/>
          </a:solidFill>
          <a:ln w="12700">
            <a:solidFill>
              <a:srgbClr val="17A2B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7A2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1F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BRIDE, BEFORE US  ·  $400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Which subject did she fail, or come closest to failing?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1F8F9"/>
          </a:solidFill>
          <a:ln w="12700">
            <a:solidFill>
              <a:srgbClr val="F1F8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7A2B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BRIDE, BEFORE US  ·  $400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subject did she fail, or come closest to failing?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17A2B4"/>
          </a:solidFill>
          <a:ln w="12700">
            <a:solidFill>
              <a:srgbClr val="17A2B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7A2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1F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BRIDE, BEFORE US  ·  $500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did she get in trouble for most often as a kid?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1F8F9"/>
          </a:solidFill>
          <a:ln w="12700">
            <a:solidFill>
              <a:srgbClr val="F1F8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7A2B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BRIDE, BEFORE US  ·  $500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she get in trouble for most often as a kid?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17A2B4"/>
          </a:solidFill>
          <a:ln w="12700">
            <a:solidFill>
              <a:srgbClr val="17A2B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FA0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A3B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GROOM SAID  ·  $100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does he think is her most-used phrase?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7A3B22"/>
          </a:solidFill>
          <a:ln w="12700">
            <a:solidFill>
              <a:srgbClr val="7A3B2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EFA07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GROOM SAID  ·  $100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he think is her most-used phrase?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EFA073"/>
          </a:solidFill>
          <a:ln w="12700">
            <a:solidFill>
              <a:srgbClr val="EFA0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his answer here, exactly as he wrote it.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FA0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A3B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GROOM SAID  ·  $200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would he order for her at a restaurant without asking?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7A3B22"/>
          </a:solidFill>
          <a:ln w="12700">
            <a:solidFill>
              <a:srgbClr val="7A3B2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EFA07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GROOM SAID  ·  $200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 order for her at a restaurant without asking?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EFA073"/>
          </a:solidFill>
          <a:ln w="12700">
            <a:solidFill>
              <a:srgbClr val="EFA0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his answer here, exactly as he wrote it.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FA0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A3B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GROOM SAID  ·  $300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does she do that she thinks he hasn’t noticed?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7A3B22"/>
          </a:solidFill>
          <a:ln w="12700">
            <a:solidFill>
              <a:srgbClr val="7A3B2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EFA07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GROOM SAID  ·  $300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she do that she thinks he hasn’t noticed?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EFA073"/>
          </a:solidFill>
          <a:ln w="12700">
            <a:solidFill>
              <a:srgbClr val="EFA0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his answer here, exactly as he wrote it.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FA0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A3B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GROOM SAID  ·  $400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What’s the one thing he’d save in a fire, after her?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7A3B22"/>
          </a:solidFill>
          <a:ln w="12700">
            <a:solidFill>
              <a:srgbClr val="7A3B2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EFA07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GROOM SAID  ·  $400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the one thing he’d save in a fire, after her?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EFA073"/>
          </a:solidFill>
          <a:ln w="12700">
            <a:solidFill>
              <a:srgbClr val="EFA0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his answer here, exactly as he wrote it.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FA0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A3B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GROOM SAID  ·  $500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did he think the first time he saw her?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7A3B22"/>
          </a:solidFill>
          <a:ln w="12700">
            <a:solidFill>
              <a:srgbClr val="7A3B2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EFA07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GROOM SAID  ·  $500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he think the first time he saw her?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EFA073"/>
          </a:solidFill>
          <a:ln w="12700">
            <a:solidFill>
              <a:srgbClr val="EFA0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his answer here, exactly as he wrote it.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B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5A3A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HAPPENED  ·  $100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Where did they meet?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5A3A0E"/>
          </a:solidFill>
          <a:ln w="12700">
            <a:solidFill>
              <a:srgbClr val="5A3A0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4B02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HAPPENED  ·  $100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did they meet?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F4B02A"/>
          </a:solidFill>
          <a:ln w="12700">
            <a:solidFill>
              <a:srgbClr val="F4B02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4B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5A3A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HAPPENED  ·  $200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Who said “I love you” first?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5A3A0E"/>
          </a:solidFill>
          <a:ln w="12700">
            <a:solidFill>
              <a:srgbClr val="5A3A0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4B02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HAPPENED  ·  $200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said “I love you” first?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F4B02A"/>
          </a:solidFill>
          <a:ln w="12700">
            <a:solidFill>
              <a:srgbClr val="F4B02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4B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5A3A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HAPPENED  ·  $300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did they do on their first date?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5A3A0E"/>
          </a:solidFill>
          <a:ln w="12700">
            <a:solidFill>
              <a:srgbClr val="5A3A0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4B02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HAPPENED  ·  $300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they do on their first date?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F4B02A"/>
          </a:solidFill>
          <a:ln w="12700">
            <a:solidFill>
              <a:srgbClr val="F4B02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4B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5A3A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HAPPENED  ·  $400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How long did they date before he proposed?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5A3A0E"/>
          </a:solidFill>
          <a:ln w="12700">
            <a:solidFill>
              <a:srgbClr val="5A3A0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4B02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HAPPENED  ·  $400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 did they date before he proposed?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F4B02A"/>
          </a:solidFill>
          <a:ln w="12700">
            <a:solidFill>
              <a:srgbClr val="F4B02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4B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5A3A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HAPPENED  ·  $500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went wrong during the proposal?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5A3A0E"/>
          </a:solidFill>
          <a:ln w="12700">
            <a:solidFill>
              <a:srgbClr val="5A3A0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4B02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HAPPENED  ·  $500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went wrong during the proposal?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F4B02A"/>
          </a:solidFill>
          <a:ln w="12700">
            <a:solidFill>
              <a:srgbClr val="F4B02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EF8F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A2E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EXACT OPINIONS  ·  $100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Her coffee order, to the word.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7A2E45"/>
          </a:solidFill>
          <a:ln w="12700">
            <a:solidFill>
              <a:srgbClr val="7A2E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EF8FA2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EXACT OPINIONS  ·  $100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coffee order, to the word.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EF8FA2"/>
          </a:solidFill>
          <a:ln w="12700">
            <a:solidFill>
              <a:srgbClr val="EF8FA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EF8F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A2E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EXACT OPINIONS  ·  $200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The movie she has seen more times than is reasonable.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7A2E45"/>
          </a:solidFill>
          <a:ln w="12700">
            <a:solidFill>
              <a:srgbClr val="7A2E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EF8FA2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EXACT OPINIONS  ·  $200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movie she has seen more times than is reasonable.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EF8FA2"/>
          </a:solidFill>
          <a:ln w="12700">
            <a:solidFill>
              <a:srgbClr val="EF8FA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EF8F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A2E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EXACT OPINIONS  ·  $300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A food she refuses to eat.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7A2E45"/>
          </a:solidFill>
          <a:ln w="12700">
            <a:solidFill>
              <a:srgbClr val="7A2E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EF8FA2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EXACT OPINIONS  ·  $300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food she refuses to eat.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EF8FA2"/>
          </a:solidFill>
          <a:ln w="12700">
            <a:solidFill>
              <a:srgbClr val="EF8FA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EF8F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A2E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EXACT OPINIONS  ·  $400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A celebrity she would defend in an argument.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7A2E45"/>
          </a:solidFill>
          <a:ln w="12700">
            <a:solidFill>
              <a:srgbClr val="7A2E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EF8FA2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EXACT OPINIONS  ·  $400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celebrity she would defend in an argument.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EF8FA2"/>
          </a:solidFill>
          <a:ln w="12700">
            <a:solidFill>
              <a:srgbClr val="EF8FA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EF8F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A2E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EXACT OPINIONS  ·  $500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The hill she will die on.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7A2E45"/>
          </a:solidFill>
          <a:ln w="12700">
            <a:solidFill>
              <a:srgbClr val="7A2E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EF8FA2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EXACT OPINIONS  ·  $500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hill she will die on.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EF8FA2"/>
          </a:solidFill>
          <a:ln w="12700">
            <a:solidFill>
              <a:srgbClr val="EF8FA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1E5B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WEEKEND  ·  $100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Who was the last person to arrive?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WEEKEND  ·  $100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was the last person to arrive?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1E5B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WEEKEND  ·  $200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did the bride order first?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WEEKEND  ·  $200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the bride order first?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E5B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WEEKEND  ·  $300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Who has taken the most photos so far?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WEEKEND  ·  $300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has taken the most photos so far?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1E5B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WEEKEND  ·  $400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was the first thing to go wrong?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WEEKEND  ·  $400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was the first thing to go wrong?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1E5B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WEEKEND  ·  $500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8046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Which guest has said the bride’s name the most?</a:t>
            </a:r>
            <a:endParaRPr lang="en-US" sz="3600" dirty="0"/>
          </a:p>
        </p:txBody>
      </p:sp>
      <p:sp>
        <p:nvSpPr>
          <p:cNvPr id="4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6" name="button Show answer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6F4F0"/>
          </a:solidFill>
          <a:ln w="12700">
            <a:solidFill>
              <a:srgbClr val="F6F4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3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WEEKEND  ·  $500  ·  ANSWER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4A5A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guest has said the bride’s name the most?</a:t>
            </a:r>
            <a:endParaRPr lang="en-US" sz="1600" dirty="0"/>
          </a:p>
        </p:txBody>
      </p:sp>
      <p:sp>
        <p:nvSpPr>
          <p:cNvPr id="4" name="answer card"/>
          <p:cNvSpPr/>
          <p:nvPr/>
        </p:nvSpPr>
        <p:spPr>
          <a:xfrm>
            <a:off x="548640" y="1783080"/>
            <a:ext cx="8046720" cy="2240280"/>
          </a:xfrm>
          <a:prstGeom prst="roundRect">
            <a:avLst>
              <a:gd name="adj" fmla="val 4898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74066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the answer here.</a:t>
            </a:r>
            <a:endParaRPr lang="en-US" sz="3000" dirty="0"/>
          </a:p>
        </p:txBody>
      </p:sp>
      <p:sp>
        <p:nvSpPr>
          <p:cNvPr id="6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20040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Group Project · playgroupproject.com</a:t>
            </a:r>
            <a:endParaRPr lang="en-US" sz="9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4B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8229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DAILY</a:t>
            </a:r>
            <a:endParaRPr lang="en-US" sz="8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7452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DOUBLE</a:t>
            </a:r>
            <a:endParaRPr lang="en-US" sz="8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546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A3A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team can bet anything up to your current score.</a:t>
            </a:r>
            <a:endParaRPr lang="en-US" sz="1800" dirty="0"/>
          </a:p>
        </p:txBody>
      </p:sp>
      <p:sp>
        <p:nvSpPr>
          <p:cNvPr id="5" name="button See the question"/>
          <p:cNvSpPr/>
          <p:nvPr/>
        </p:nvSpPr>
        <p:spPr>
          <a:xfrm>
            <a:off x="3474720" y="3977640"/>
            <a:ext cx="2194560" cy="384048"/>
          </a:xfrm>
          <a:prstGeom prst="roundRect">
            <a:avLst>
              <a:gd name="adj" fmla="val 50000"/>
            </a:avLst>
          </a:prstGeom>
          <a:solidFill>
            <a:srgbClr val="5A3A0E"/>
          </a:solidFill>
          <a:ln w="12700">
            <a:solidFill>
              <a:srgbClr val="5A3A0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474720" y="397764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4B02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See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See the question</a:t>
            </a:r>
            <a:endParaRPr lang="en-US" sz="13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1E5B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600" kern="0" dirty="0">
                <a:solidFill>
                  <a:srgbClr val="F4B0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JEOPARDY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category is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What He Loves Most</a:t>
            </a:r>
            <a:endParaRPr lang="en-US" sz="5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1546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FD3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team writes down a bet before seeing the question.</a:t>
            </a:r>
            <a:endParaRPr lang="en-US" sz="1600" dirty="0"/>
          </a:p>
        </p:txBody>
      </p:sp>
      <p:sp>
        <p:nvSpPr>
          <p:cNvPr id="6" name="button Show the question"/>
          <p:cNvSpPr/>
          <p:nvPr/>
        </p:nvSpPr>
        <p:spPr>
          <a:xfrm>
            <a:off x="6400800" y="4343400"/>
            <a:ext cx="2194560" cy="384048"/>
          </a:xfrm>
          <a:prstGeom prst="roundRect">
            <a:avLst>
              <a:gd name="adj" fmla="val 50000"/>
            </a:avLst>
          </a:prstGeom>
          <a:solidFill>
            <a:srgbClr val="F4B02A"/>
          </a:solidFill>
          <a:ln w="12700">
            <a:solidFill>
              <a:srgbClr val="F4B02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0" y="434340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5A3A0E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Show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the question</a:t>
            </a:r>
            <a:endParaRPr lang="en-US" sz="13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1E5B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600" kern="0" dirty="0">
                <a:solidFill>
                  <a:srgbClr val="F4B0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JEOPARDY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In one sentence, what did the groom say he loves most about her?</a:t>
            </a:r>
            <a:endParaRPr lang="en-US" sz="3800" dirty="0"/>
          </a:p>
        </p:txBody>
      </p:sp>
      <p:sp>
        <p:nvSpPr>
          <p:cNvPr id="4" name="button Show his answer"/>
          <p:cNvSpPr/>
          <p:nvPr/>
        </p:nvSpPr>
        <p:spPr>
          <a:xfrm>
            <a:off x="6400800" y="4343400"/>
            <a:ext cx="2194560" cy="384048"/>
          </a:xfrm>
          <a:prstGeom prst="roundRect">
            <a:avLst>
              <a:gd name="adj" fmla="val 50000"/>
            </a:avLst>
          </a:prstGeom>
          <a:solidFill>
            <a:srgbClr val="F4B02A"/>
          </a:solidFill>
          <a:ln w="12700">
            <a:solidFill>
              <a:srgbClr val="F4B02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0" y="434340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5A3A0E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Show his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his answer</a:t>
            </a:r>
            <a:endParaRPr lang="en-US" sz="13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46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JEOPARDY  ·  HIS ANSWER</a:t>
            </a:r>
            <a:endParaRPr lang="en-US" sz="1400" dirty="0"/>
          </a:p>
        </p:txBody>
      </p:sp>
      <p:sp>
        <p:nvSpPr>
          <p:cNvPr id="3" name="answer card"/>
          <p:cNvSpPr/>
          <p:nvPr/>
        </p:nvSpPr>
        <p:spPr>
          <a:xfrm>
            <a:off x="548640" y="1005840"/>
            <a:ext cx="8046720" cy="3017520"/>
          </a:xfrm>
          <a:prstGeom prst="roundRect">
            <a:avLst>
              <a:gd name="adj" fmla="val 3636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005840"/>
            <a:ext cx="74066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6F4F0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Type his answer here, exactly as he wrote it.</a:t>
            </a:r>
            <a:endParaRPr lang="en-US" sz="3200" dirty="0"/>
          </a:p>
        </p:txBody>
      </p:sp>
      <p:sp>
        <p:nvSpPr>
          <p:cNvPr id="5" name="button Final scores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Final scor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Final scores</a:t>
            </a:r>
            <a:endParaRPr lang="en-US" sz="13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6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1E5B68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Scores</a:t>
            </a:r>
            <a:endParaRPr lang="en-US" sz="3600" dirty="0"/>
          </a:p>
        </p:txBody>
      </p:sp>
      <p:sp>
        <p:nvSpPr>
          <p:cNvPr id="3" name="team 1"/>
          <p:cNvSpPr/>
          <p:nvPr/>
        </p:nvSpPr>
        <p:spPr>
          <a:xfrm>
            <a:off x="548640" y="1371600"/>
            <a:ext cx="2560320" cy="2651760"/>
          </a:xfrm>
          <a:prstGeom prst="roundRect">
            <a:avLst>
              <a:gd name="adj" fmla="val 4286"/>
            </a:avLst>
          </a:prstGeom>
          <a:solidFill>
            <a:srgbClr val="17A2B4"/>
          </a:solidFill>
          <a:ln w="12700">
            <a:solidFill>
              <a:srgbClr val="17A2B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5544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1F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19456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F1F8F9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$0</a:t>
            </a:r>
            <a:endParaRPr lang="en-US" sz="4800" dirty="0"/>
          </a:p>
        </p:txBody>
      </p:sp>
      <p:sp>
        <p:nvSpPr>
          <p:cNvPr id="6" name="team 2"/>
          <p:cNvSpPr/>
          <p:nvPr/>
        </p:nvSpPr>
        <p:spPr>
          <a:xfrm>
            <a:off x="3291840" y="1371600"/>
            <a:ext cx="2560320" cy="2651760"/>
          </a:xfrm>
          <a:prstGeom prst="roundRect">
            <a:avLst>
              <a:gd name="adj" fmla="val 4286"/>
            </a:avLst>
          </a:prstGeom>
          <a:solidFill>
            <a:srgbClr val="EFA073"/>
          </a:solidFill>
          <a:ln w="12700">
            <a:solidFill>
              <a:srgbClr val="EFA07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520440" y="15544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3B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2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3520440" y="219456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7A3B22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$0</a:t>
            </a:r>
            <a:endParaRPr lang="en-US" sz="4800" dirty="0"/>
          </a:p>
        </p:txBody>
      </p:sp>
      <p:sp>
        <p:nvSpPr>
          <p:cNvPr id="9" name="team 3"/>
          <p:cNvSpPr/>
          <p:nvPr/>
        </p:nvSpPr>
        <p:spPr>
          <a:xfrm>
            <a:off x="6035040" y="1371600"/>
            <a:ext cx="2560320" cy="2651760"/>
          </a:xfrm>
          <a:prstGeom prst="roundRect">
            <a:avLst>
              <a:gd name="adj" fmla="val 4286"/>
            </a:avLst>
          </a:prstGeom>
          <a:solidFill>
            <a:srgbClr val="F4B02A"/>
          </a:solidFill>
          <a:ln w="12700">
            <a:solidFill>
              <a:srgbClr val="F4B02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63640" y="15544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5A3A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3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219456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5A3A0E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$0</a:t>
            </a:r>
            <a:endParaRPr lang="en-US" sz="4800" dirty="0"/>
          </a:p>
        </p:txBody>
      </p:sp>
      <p:sp>
        <p:nvSpPr>
          <p:cNvPr id="12" name="button Back to board"/>
          <p:cNvSpPr/>
          <p:nvPr/>
        </p:nvSpPr>
        <p:spPr>
          <a:xfrm>
            <a:off x="54864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1E5B68"/>
          </a:solidFill>
          <a:ln w="12700">
            <a:solidFill>
              <a:srgbClr val="1E5B6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F6F4F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action="ppaction://hlinksldjump" tooltip="Back to 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board</a:t>
            </a:r>
            <a:endParaRPr lang="en-US" sz="1300" dirty="0"/>
          </a:p>
        </p:txBody>
      </p:sp>
      <p:sp>
        <p:nvSpPr>
          <p:cNvPr id="14" name="button The end"/>
          <p:cNvSpPr/>
          <p:nvPr/>
        </p:nvSpPr>
        <p:spPr>
          <a:xfrm>
            <a:off x="6766560" y="4343400"/>
            <a:ext cx="1828800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766560" y="4343400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1E5B68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action="ppaction://hlinksldjump" tooltip="The e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end</a:t>
            </a:r>
            <a:endParaRPr lang="en-US" sz="13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EF8F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73152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</a:rPr>
              <a:t>That was a lot of slides.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8308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7A2E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Project is a game show built from your group’s own answers. Everyone answers a few questions on their phone before the party, it comes back a finished game, and on the night it runs on the TV and keeps score by itself. Nobody builds the board.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38328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u="sng" dirty="0">
                <a:solidFill>
                  <a:srgbClr val="7A2E45"/>
                </a:solidFill>
                <a:latin typeface="Archivo Black" pitchFamily="34" charset="0"/>
                <a:ea typeface="Archivo Black" pitchFamily="34" charset="-122"/>
                <a:cs typeface="Archivo Black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playgroupproject.com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roup Project">
  <a:themeElements>
    <a:clrScheme name="Group Project">
      <a:dk1>
        <a:srgbClr val="1E5B68"/>
      </a:dk1>
      <a:lt1>
        <a:srgbClr val="FFFFFF"/>
      </a:lt1>
      <a:dk2>
        <a:srgbClr val="1E5B68"/>
      </a:dk2>
      <a:lt2>
        <a:srgbClr val="F6F4F0"/>
      </a:lt2>
      <a:accent1>
        <a:srgbClr val="17A2B4"/>
      </a:accent1>
      <a:accent2>
        <a:srgbClr val="EFA073"/>
      </a:accent2>
      <a:accent3>
        <a:srgbClr val="F4B02A"/>
      </a:accent3>
      <a:accent4>
        <a:srgbClr val="EF8FA2"/>
      </a:accent4>
      <a:accent5>
        <a:srgbClr val="1E5B68"/>
      </a:accent5>
      <a:accent6>
        <a:srgbClr val="C4602F"/>
      </a:accent6>
      <a:hlink>
        <a:srgbClr val="17A2B4"/>
      </a:hlink>
      <a:folHlink>
        <a:srgbClr val="1E5B68"/>
      </a:folHlink>
    </a:clrScheme>
    <a:fontScheme name="Group Project">
      <a:majorFont>
        <a:latin typeface="Archivo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Bachelorette Jeopardy template</dc:title>
  <dc:subject>PptxGenJS Presentation</dc:subject>
  <dc:creator>Group Project</dc:creator>
  <cp:lastModifiedBy>Group Project</cp:lastModifiedBy>
  <cp:revision>1</cp:revision>
  <dcterms:created xsi:type="dcterms:W3CDTF">2026-10-02T13:35:24Z</dcterms:created>
  <dcterms:modified xsi:type="dcterms:W3CDTF">2026-10-02T13:35:24Z</dcterms:modified>
</cp:coreProperties>
</file>